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02" r:id="rId1"/>
  </p:sldMasterIdLst>
  <p:sldIdLst>
    <p:sldId id="256" r:id="rId2"/>
    <p:sldId id="257" r:id="rId3"/>
    <p:sldId id="271" r:id="rId4"/>
    <p:sldId id="262" r:id="rId5"/>
    <p:sldId id="282" r:id="rId6"/>
    <p:sldId id="266" r:id="rId7"/>
    <p:sldId id="270" r:id="rId8"/>
    <p:sldId id="284" r:id="rId9"/>
    <p:sldId id="286" r:id="rId10"/>
    <p:sldId id="288" r:id="rId11"/>
    <p:sldId id="290" r:id="rId12"/>
    <p:sldId id="272" r:id="rId13"/>
    <p:sldId id="268" r:id="rId14"/>
    <p:sldId id="292" r:id="rId15"/>
    <p:sldId id="264" r:id="rId16"/>
    <p:sldId id="259" r:id="rId17"/>
    <p:sldId id="299" r:id="rId18"/>
    <p:sldId id="297" r:id="rId19"/>
    <p:sldId id="301" r:id="rId20"/>
    <p:sldId id="304" r:id="rId21"/>
    <p:sldId id="263" r:id="rId22"/>
    <p:sldId id="303" r:id="rId23"/>
    <p:sldId id="305" r:id="rId24"/>
    <p:sldId id="306" r:id="rId25"/>
    <p:sldId id="267" r:id="rId26"/>
    <p:sldId id="307" r:id="rId27"/>
    <p:sldId id="309" r:id="rId28"/>
    <p:sldId id="274" r:id="rId29"/>
    <p:sldId id="277" r:id="rId30"/>
    <p:sldId id="265" r:id="rId31"/>
    <p:sldId id="311" r:id="rId32"/>
  </p:sldIdLst>
  <p:sldSz cx="9753600" cy="7315200"/>
  <p:notesSz cx="6858000" cy="9144000"/>
  <p:embeddedFontLst>
    <p:embeddedFont>
      <p:font typeface="Tw Cen MT" panose="020B0602020104020603" pitchFamily="34" charset="0"/>
      <p:regular r:id="rId33"/>
      <p:bold r:id="rId34"/>
      <p:italic r:id="rId35"/>
      <p:boldItalic r:id="rId36"/>
    </p:embeddedFont>
    <p:embeddedFont>
      <p:font typeface="Tw Cen MT Condensed" panose="020B0606020104020203" pitchFamily="34" charset="0"/>
      <p:regular r:id="rId37"/>
      <p:bold r:id="rId38"/>
    </p:embeddedFont>
    <p:embeddedFont>
      <p:font typeface="Wingdings 3" panose="05040102010807070707" pitchFamily="18" charset="2"/>
      <p:regular r:id="rId3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C1DB"/>
    <a:srgbClr val="8AAFD0"/>
    <a:srgbClr val="AAD2F0"/>
    <a:srgbClr val="9DCBED"/>
    <a:srgbClr val="BFD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0" d="100"/>
          <a:sy n="60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5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9753600" cy="48768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5080" y="1"/>
            <a:ext cx="9748522" cy="48768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" y="5290813"/>
            <a:ext cx="6217920" cy="1560576"/>
          </a:xfrm>
        </p:spPr>
        <p:txBody>
          <a:bodyPr anchor="ctr">
            <a:normAutofit/>
          </a:bodyPr>
          <a:lstStyle>
            <a:lvl1pPr algn="r">
              <a:defRPr sz="4693" spc="2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8480" y="5290813"/>
            <a:ext cx="2560320" cy="1560576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707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87695" indent="0" algn="ctr">
              <a:buNone/>
              <a:defRPr sz="1707"/>
            </a:lvl2pPr>
            <a:lvl3pPr marL="975390" indent="0" algn="ctr">
              <a:buNone/>
              <a:defRPr sz="1707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709474" y="5615046"/>
            <a:ext cx="0" cy="97536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60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6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9922" y="812800"/>
            <a:ext cx="2103120" cy="577088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482" y="812800"/>
            <a:ext cx="6065520" cy="57708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8046720" y="185134"/>
            <a:ext cx="0" cy="7315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87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05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9753600" cy="48768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5080" y="1"/>
            <a:ext cx="9748522" cy="48768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5290813"/>
            <a:ext cx="6217920" cy="1560576"/>
          </a:xfrm>
        </p:spPr>
        <p:txBody>
          <a:bodyPr anchor="ctr">
            <a:normAutofit/>
          </a:bodyPr>
          <a:lstStyle>
            <a:lvl1pPr algn="r">
              <a:defRPr sz="4693" b="0" spc="2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8480" y="5290813"/>
            <a:ext cx="2560320" cy="1560576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7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8769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709474" y="5615046"/>
            <a:ext cx="0" cy="97536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16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302" y="624231"/>
            <a:ext cx="7776058" cy="1599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9302" y="2438400"/>
            <a:ext cx="3803904" cy="4291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456" y="2438400"/>
            <a:ext cx="3803904" cy="4291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6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19302" y="624231"/>
            <a:ext cx="7776058" cy="1599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302" y="2324945"/>
            <a:ext cx="3803904" cy="877824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47" b="0" cap="none" baseline="0">
                <a:solidFill>
                  <a:schemeClr val="accent1"/>
                </a:solidFill>
                <a:latin typeface="+mn-lt"/>
              </a:defRPr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302" y="3165641"/>
            <a:ext cx="3803904" cy="3564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1456" y="2324945"/>
            <a:ext cx="3803904" cy="877824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47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marL="0" lvl="0" indent="0" algn="l" defTabSz="975390" rtl="0" eaLnBrk="1" latinLnBrk="0" hangingPunct="1">
              <a:lnSpc>
                <a:spcPct val="90000"/>
              </a:lnSpc>
              <a:spcBef>
                <a:spcPts val="192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1456" y="3165641"/>
            <a:ext cx="3803904" cy="3564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3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3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2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19302" y="502943"/>
            <a:ext cx="3511296" cy="1853184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877824"/>
            <a:ext cx="4542739" cy="5530291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1707"/>
            </a:lvl2pPr>
            <a:lvl3pPr>
              <a:defRPr sz="1280"/>
            </a:lvl3pPr>
            <a:lvl4pPr>
              <a:defRPr sz="1280"/>
            </a:lvl4pPr>
            <a:lvl5pPr>
              <a:defRPr sz="1280"/>
            </a:lvl5pPr>
            <a:lvl6pPr>
              <a:defRPr sz="1280"/>
            </a:lvl6pPr>
            <a:lvl7pPr>
              <a:defRPr sz="1280"/>
            </a:lvl7pPr>
            <a:lvl8pPr>
              <a:defRPr sz="1280"/>
            </a:lvl8pPr>
            <a:lvl9pPr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9302" y="2408006"/>
            <a:ext cx="3511296" cy="401311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40"/>
              </a:spcBef>
              <a:buNone/>
              <a:defRPr sz="1707"/>
            </a:lvl1pPr>
            <a:lvl2pPr marL="487695" indent="0">
              <a:buNone/>
              <a:defRPr sz="1280"/>
            </a:lvl2pPr>
            <a:lvl3pPr marL="975390" indent="0">
              <a:buNone/>
              <a:defRPr sz="1067"/>
            </a:lvl3pPr>
            <a:lvl4pPr marL="1463086" indent="0">
              <a:buNone/>
              <a:defRPr sz="960"/>
            </a:lvl4pPr>
            <a:lvl5pPr marL="1950781" indent="0">
              <a:buNone/>
              <a:defRPr sz="960"/>
            </a:lvl5pPr>
            <a:lvl6pPr marL="2438476" indent="0">
              <a:buNone/>
              <a:defRPr sz="960"/>
            </a:lvl6pPr>
            <a:lvl7pPr marL="2926171" indent="0">
              <a:buNone/>
              <a:defRPr sz="960"/>
            </a:lvl7pPr>
            <a:lvl8pPr marL="3413867" indent="0">
              <a:buNone/>
              <a:defRPr sz="960"/>
            </a:lvl8pPr>
            <a:lvl9pPr marL="3901562" indent="0">
              <a:buNone/>
              <a:defRPr sz="9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5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5290814"/>
            <a:ext cx="6217920" cy="1560576"/>
          </a:xfrm>
        </p:spPr>
        <p:txBody>
          <a:bodyPr anchor="ctr">
            <a:normAutofit/>
          </a:bodyPr>
          <a:lstStyle>
            <a:lvl1pPr algn="r">
              <a:defRPr sz="4693" spc="2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751162" cy="48768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560"/>
            </a:lvl1pPr>
            <a:lvl2pPr marL="365771" indent="0">
              <a:buNone/>
              <a:defRPr sz="2240"/>
            </a:lvl2pPr>
            <a:lvl3pPr marL="731543" indent="0">
              <a:buNone/>
              <a:defRPr sz="1920"/>
            </a:lvl3pPr>
            <a:lvl4pPr marL="1097314" indent="0">
              <a:buNone/>
              <a:defRPr sz="1600"/>
            </a:lvl4pPr>
            <a:lvl5pPr marL="1463086" indent="0">
              <a:buNone/>
              <a:defRPr sz="1600"/>
            </a:lvl5pPr>
            <a:lvl6pPr marL="1828857" indent="0">
              <a:buNone/>
              <a:defRPr sz="1600"/>
            </a:lvl6pPr>
            <a:lvl7pPr marL="2194629" indent="0">
              <a:buNone/>
              <a:defRPr sz="1600"/>
            </a:lvl7pPr>
            <a:lvl8pPr marL="2560400" indent="0">
              <a:buNone/>
              <a:defRPr sz="1600"/>
            </a:lvl8pPr>
            <a:lvl9pPr marL="2926171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8480" y="5290814"/>
            <a:ext cx="2560320" cy="1560576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7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65771" indent="0">
              <a:buNone/>
              <a:defRPr sz="1120"/>
            </a:lvl2pPr>
            <a:lvl3pPr marL="731543" indent="0">
              <a:buNone/>
              <a:defRPr sz="960"/>
            </a:lvl3pPr>
            <a:lvl4pPr marL="1097314" indent="0">
              <a:buNone/>
              <a:defRPr sz="800"/>
            </a:lvl4pPr>
            <a:lvl5pPr marL="1463086" indent="0">
              <a:buNone/>
              <a:defRPr sz="800"/>
            </a:lvl5pPr>
            <a:lvl6pPr marL="1828857" indent="0">
              <a:buNone/>
              <a:defRPr sz="800"/>
            </a:lvl6pPr>
            <a:lvl7pPr marL="2194629" indent="0">
              <a:buNone/>
              <a:defRPr sz="800"/>
            </a:lvl7pPr>
            <a:lvl8pPr marL="2560400" indent="0">
              <a:buNone/>
              <a:defRPr sz="800"/>
            </a:lvl8pPr>
            <a:lvl9pPr marL="292617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709474" y="5615046"/>
            <a:ext cx="0" cy="97536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55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9302" y="624231"/>
            <a:ext cx="7776058" cy="1599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303" y="2438400"/>
            <a:ext cx="7776059" cy="429158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9304" y="6902084"/>
            <a:ext cx="1723314" cy="2926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4347" y="6902084"/>
            <a:ext cx="4721167" cy="2926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9867" y="6902084"/>
            <a:ext cx="778933" cy="2926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09600" y="881412"/>
            <a:ext cx="0" cy="97536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5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75390" rtl="0" eaLnBrk="1" latinLnBrk="0" hangingPunct="1">
        <a:lnSpc>
          <a:spcPct val="80000"/>
        </a:lnSpc>
        <a:spcBef>
          <a:spcPct val="0"/>
        </a:spcBef>
        <a:buNone/>
        <a:defRPr sz="4693" kern="1200" cap="all" spc="107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7539" indent="-97539" algn="l" defTabSz="975390" rtl="0" eaLnBrk="1" latinLnBrk="0" hangingPunct="1">
        <a:lnSpc>
          <a:spcPct val="90000"/>
        </a:lnSpc>
        <a:spcBef>
          <a:spcPts val="1280"/>
        </a:spcBef>
        <a:spcAft>
          <a:spcPts val="213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282863" indent="-146309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Wingdings 3" pitchFamily="18" charset="2"/>
        <a:buChar char=""/>
        <a:defRPr sz="1707" kern="1200">
          <a:solidFill>
            <a:schemeClr val="tx1"/>
          </a:solidFill>
          <a:latin typeface="+mn-lt"/>
          <a:ea typeface="+mn-ea"/>
          <a:cs typeface="+mn-cs"/>
        </a:defRPr>
      </a:lvl2pPr>
      <a:lvl3pPr marL="477941" indent="-146309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Wingdings 3" pitchFamily="18" charset="2"/>
        <a:buChar char=""/>
        <a:defRPr sz="1280" kern="1200">
          <a:solidFill>
            <a:schemeClr val="tx1"/>
          </a:solidFill>
          <a:latin typeface="+mn-lt"/>
          <a:ea typeface="+mn-ea"/>
          <a:cs typeface="+mn-cs"/>
        </a:defRPr>
      </a:lvl3pPr>
      <a:lvl4pPr marL="634004" indent="-146309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Wingdings 3" pitchFamily="18" charset="2"/>
        <a:buChar char=""/>
        <a:defRPr sz="1280" kern="1200">
          <a:solidFill>
            <a:schemeClr val="tx1"/>
          </a:solidFill>
          <a:latin typeface="+mn-lt"/>
          <a:ea typeface="+mn-ea"/>
          <a:cs typeface="+mn-cs"/>
        </a:defRPr>
      </a:lvl4pPr>
      <a:lvl5pPr marL="829082" indent="-146309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Wingdings 3" pitchFamily="18" charset="2"/>
        <a:buChar char=""/>
        <a:defRPr sz="1280" kern="1200">
          <a:solidFill>
            <a:schemeClr val="tx1"/>
          </a:solidFill>
          <a:latin typeface="+mn-lt"/>
          <a:ea typeface="+mn-ea"/>
          <a:cs typeface="+mn-cs"/>
        </a:defRPr>
      </a:lvl5pPr>
      <a:lvl6pPr marL="975390" indent="-146309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Wingdings 3" pitchFamily="18" charset="2"/>
        <a:buChar char=""/>
        <a:defRPr sz="1280" kern="1200">
          <a:solidFill>
            <a:schemeClr val="tx1"/>
          </a:solidFill>
          <a:latin typeface="+mn-lt"/>
          <a:ea typeface="+mn-ea"/>
          <a:cs typeface="+mn-cs"/>
        </a:defRPr>
      </a:lvl6pPr>
      <a:lvl7pPr marL="1131453" indent="-146309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Wingdings 3" pitchFamily="18" charset="2"/>
        <a:buChar char=""/>
        <a:defRPr sz="1280" kern="1200">
          <a:solidFill>
            <a:schemeClr val="tx1"/>
          </a:solidFill>
          <a:latin typeface="+mn-lt"/>
          <a:ea typeface="+mn-ea"/>
          <a:cs typeface="+mn-cs"/>
        </a:defRPr>
      </a:lvl7pPr>
      <a:lvl8pPr marL="1297269" indent="-146309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Wingdings 3" pitchFamily="18" charset="2"/>
        <a:buChar char=""/>
        <a:defRPr sz="1280" kern="1200">
          <a:solidFill>
            <a:schemeClr val="tx1"/>
          </a:solidFill>
          <a:latin typeface="+mn-lt"/>
          <a:ea typeface="+mn-ea"/>
          <a:cs typeface="+mn-cs"/>
        </a:defRPr>
      </a:lvl8pPr>
      <a:lvl9pPr marL="1453332" indent="-146309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Wingdings 3" pitchFamily="18" charset="2"/>
        <a:buChar char=""/>
        <a:defRPr sz="1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4876800" y="-9316"/>
            <a:ext cx="4962649" cy="7330783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-2" y="-23761"/>
            <a:ext cx="7358126" cy="6578333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81000"/>
            <a:ext cx="4876800" cy="6553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5"/>
          <p:cNvGrpSpPr/>
          <p:nvPr/>
        </p:nvGrpSpPr>
        <p:grpSpPr>
          <a:xfrm>
            <a:off x="548640" y="1266531"/>
            <a:ext cx="5858603" cy="2573633"/>
            <a:chOff x="0" y="9525"/>
            <a:chExt cx="7811471" cy="3431511"/>
          </a:xfrm>
        </p:grpSpPr>
        <p:sp>
          <p:nvSpPr>
            <p:cNvPr id="6" name="TextBox 6"/>
            <p:cNvSpPr txBox="1"/>
            <p:nvPr/>
          </p:nvSpPr>
          <p:spPr>
            <a:xfrm>
              <a:off x="0" y="9525"/>
              <a:ext cx="5215082" cy="41634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372"/>
                </a:lnSpc>
              </a:pPr>
              <a:endParaRPr lang="en-US" sz="2100" spc="210" dirty="0">
                <a:solidFill>
                  <a:srgbClr val="628474"/>
                </a:solidFill>
                <a:latin typeface="Glacial Indifference Bold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805785"/>
              <a:ext cx="7811471" cy="263525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600"/>
                </a:lnSpc>
              </a:pPr>
              <a:r>
                <a:rPr lang="en-US" sz="8000" spc="-80" dirty="0">
                  <a:latin typeface="Glacial Indifference Bold"/>
                </a:rPr>
                <a:t>Title Page Presentation 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5705171" y="1422661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6800" y="380999"/>
            <a:ext cx="4876800" cy="69075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5486400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" y="4048"/>
            <a:ext cx="4624753" cy="6930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8" name="Group 3"/>
          <p:cNvGrpSpPr/>
          <p:nvPr/>
        </p:nvGrpSpPr>
        <p:grpSpPr>
          <a:xfrm>
            <a:off x="2267084" y="2277585"/>
            <a:ext cx="5024468" cy="2873293"/>
            <a:chOff x="-528620" y="552565"/>
            <a:chExt cx="6699290" cy="7109551"/>
          </a:xfrm>
        </p:grpSpPr>
        <p:sp>
          <p:nvSpPr>
            <p:cNvPr id="9" name="AutoShape 4"/>
            <p:cNvSpPr/>
            <p:nvPr/>
          </p:nvSpPr>
          <p:spPr>
            <a:xfrm>
              <a:off x="-528620" y="552565"/>
              <a:ext cx="6699290" cy="7109551"/>
            </a:xfrm>
            <a:prstGeom prst="rect">
              <a:avLst/>
            </a:prstGeom>
            <a:solidFill>
              <a:srgbClr val="A5C1D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TextBox 5"/>
            <p:cNvSpPr txBox="1"/>
            <p:nvPr/>
          </p:nvSpPr>
          <p:spPr>
            <a:xfrm>
              <a:off x="28028" y="1202027"/>
              <a:ext cx="5585994" cy="91986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00"/>
                </a:lnSpc>
              </a:pPr>
              <a:r>
                <a:rPr lang="en-US" sz="4500" spc="135" dirty="0">
                  <a:solidFill>
                    <a:srgbClr val="F4F8F3"/>
                  </a:solidFill>
                  <a:latin typeface="Glacial Indifference Bold"/>
                </a:rPr>
                <a:t>Client Goals</a:t>
              </a:r>
            </a:p>
          </p:txBody>
        </p:sp>
        <p:sp>
          <p:nvSpPr>
            <p:cNvPr id="11" name="TextBox 6"/>
            <p:cNvSpPr txBox="1"/>
            <p:nvPr/>
          </p:nvSpPr>
          <p:spPr>
            <a:xfrm>
              <a:off x="38539" y="3610135"/>
              <a:ext cx="5585995" cy="4972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79"/>
                </a:lnSpc>
              </a:pPr>
              <a:r>
                <a:rPr lang="en-US" sz="2400" spc="240" dirty="0">
                  <a:solidFill>
                    <a:srgbClr val="F4F8F3"/>
                  </a:solidFill>
                  <a:latin typeface="Glacial Indifference Bold"/>
                </a:rPr>
                <a:t>FEARLESS FORECAST</a:t>
              </a:r>
            </a:p>
          </p:txBody>
        </p:sp>
        <p:sp>
          <p:nvSpPr>
            <p:cNvPr id="12" name="TextBox 7"/>
            <p:cNvSpPr txBox="1"/>
            <p:nvPr/>
          </p:nvSpPr>
          <p:spPr>
            <a:xfrm>
              <a:off x="38539" y="5287536"/>
              <a:ext cx="5585995" cy="41635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00"/>
                </a:lnSpc>
              </a:pPr>
              <a:r>
                <a:rPr lang="en-US" spc="18" dirty="0">
                  <a:solidFill>
                    <a:srgbClr val="F4F8F3"/>
                  </a:solidFill>
                  <a:latin typeface="Glacial Indifference"/>
                </a:rPr>
                <a:t>Put description or explanation here </a:t>
              </a:r>
              <a:endParaRPr lang="en-US" sz="1800" spc="18" dirty="0">
                <a:solidFill>
                  <a:srgbClr val="F4F8F3"/>
                </a:solidFill>
                <a:latin typeface="Glacial Indifference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659422" y="1354255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895382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891223"/>
            <a:ext cx="9753600" cy="290224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TextBox 3"/>
          <p:cNvSpPr txBox="1"/>
          <p:nvPr/>
        </p:nvSpPr>
        <p:spPr>
          <a:xfrm>
            <a:off x="734305" y="1505319"/>
            <a:ext cx="8284990" cy="602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14"/>
              </a:lnSpc>
            </a:pPr>
            <a:r>
              <a:rPr lang="en-US" sz="4400" spc="34" dirty="0">
                <a:solidFill>
                  <a:srgbClr val="F4F8F3"/>
                </a:solidFill>
                <a:latin typeface="Glacial Indifference"/>
              </a:rPr>
              <a:t>PROJECT SCOPE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739560" y="5102102"/>
            <a:ext cx="2854167" cy="905106"/>
            <a:chOff x="0" y="-6341"/>
            <a:chExt cx="3805556" cy="715281"/>
          </a:xfrm>
        </p:grpSpPr>
        <p:sp>
          <p:nvSpPr>
            <p:cNvPr id="6" name="TextBox 6"/>
            <p:cNvSpPr txBox="1"/>
            <p:nvPr/>
          </p:nvSpPr>
          <p:spPr>
            <a:xfrm>
              <a:off x="0" y="-6341"/>
              <a:ext cx="3805556" cy="23709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64"/>
                </a:lnSpc>
              </a:pPr>
              <a:r>
                <a:rPr lang="en-US" sz="1760" b="1" spc="228" dirty="0">
                  <a:latin typeface="Glacial Indifference"/>
                </a:rPr>
                <a:t>STORY TITLE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526164"/>
              <a:ext cx="3216276" cy="1827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33" spc="13" dirty="0">
                  <a:solidFill>
                    <a:srgbClr val="628474"/>
                  </a:solidFill>
                  <a:latin typeface="Glacial Indifference"/>
                </a:rPr>
                <a:t>Short description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07088" y="5099625"/>
            <a:ext cx="2412207" cy="881847"/>
            <a:chOff x="0" y="-38100"/>
            <a:chExt cx="3216276" cy="772247"/>
          </a:xfrm>
        </p:grpSpPr>
        <p:sp>
          <p:nvSpPr>
            <p:cNvPr id="9" name="TextBox 9"/>
            <p:cNvSpPr txBox="1"/>
            <p:nvPr/>
          </p:nvSpPr>
          <p:spPr>
            <a:xfrm>
              <a:off x="0" y="-38100"/>
              <a:ext cx="3216276" cy="2627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64"/>
                </a:lnSpc>
              </a:pPr>
              <a:r>
                <a:rPr lang="en-US" sz="1760" b="1" spc="228" dirty="0">
                  <a:latin typeface="Glacial Indifference"/>
                </a:rPr>
                <a:t>STORY TITLE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526164"/>
              <a:ext cx="3216276" cy="2079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33" spc="13" dirty="0">
                  <a:latin typeface="Glacial Indifference"/>
                </a:rPr>
                <a:t>Short description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3675993" y="2342347"/>
            <a:ext cx="2438400" cy="257508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60242" y="3195935"/>
            <a:ext cx="20331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4190048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8299166" y="-28693"/>
            <a:ext cx="1454434" cy="73725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4913275" y="2593756"/>
            <a:ext cx="4840325" cy="2235874"/>
            <a:chOff x="0" y="0"/>
            <a:chExt cx="6453766" cy="2981166"/>
          </a:xfrm>
        </p:grpSpPr>
        <p:sp>
          <p:nvSpPr>
            <p:cNvPr id="4" name="AutoShape 4"/>
            <p:cNvSpPr/>
            <p:nvPr/>
          </p:nvSpPr>
          <p:spPr>
            <a:xfrm>
              <a:off x="0" y="0"/>
              <a:ext cx="6453766" cy="2981166"/>
            </a:xfrm>
            <a:prstGeom prst="rect">
              <a:avLst/>
            </a:prstGeom>
            <a:solidFill>
              <a:srgbClr val="A5C1D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477167" y="526723"/>
              <a:ext cx="5109126" cy="18901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5692"/>
                </a:lnSpc>
              </a:pPr>
              <a:r>
                <a:rPr lang="en-US" sz="4743" spc="142" dirty="0">
                  <a:solidFill>
                    <a:srgbClr val="F4F8F3"/>
                  </a:solidFill>
                  <a:latin typeface="Glacial Indifference Bold"/>
                </a:rPr>
                <a:t>Project Scope Titles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731520" y="4661918"/>
            <a:ext cx="3859705" cy="1519784"/>
            <a:chOff x="0" y="0"/>
            <a:chExt cx="5146273" cy="2026378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026378" cy="2026378"/>
              <a:chOff x="0" y="0"/>
              <a:chExt cx="6350000" cy="6350000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A5C1DB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2608358" y="734978"/>
              <a:ext cx="2537915" cy="5051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150"/>
                </a:lnSpc>
              </a:pPr>
              <a:r>
                <a:rPr lang="en-US" sz="2100" spc="21" dirty="0">
                  <a:latin typeface="Glacial Indifference"/>
                </a:rPr>
                <a:t>Title</a:t>
              </a:r>
            </a:p>
          </p:txBody>
        </p:sp>
        <p:pic>
          <p:nvPicPr>
            <p:cNvPr id="10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>
              <a:off x="578714" y="567573"/>
              <a:ext cx="868951" cy="891231"/>
            </a:xfrm>
            <a:prstGeom prst="rect">
              <a:avLst/>
            </a:prstGeom>
          </p:spPr>
        </p:pic>
      </p:grpSp>
      <p:grpSp>
        <p:nvGrpSpPr>
          <p:cNvPr id="11" name="Group 11"/>
          <p:cNvGrpSpPr/>
          <p:nvPr/>
        </p:nvGrpSpPr>
        <p:grpSpPr>
          <a:xfrm>
            <a:off x="731520" y="2897708"/>
            <a:ext cx="3859705" cy="1519784"/>
            <a:chOff x="0" y="0"/>
            <a:chExt cx="5146273" cy="2026378"/>
          </a:xfrm>
        </p:grpSpPr>
        <p:grpSp>
          <p:nvGrpSpPr>
            <p:cNvPr id="12" name="Group 12"/>
            <p:cNvGrpSpPr/>
            <p:nvPr/>
          </p:nvGrpSpPr>
          <p:grpSpPr>
            <a:xfrm>
              <a:off x="0" y="0"/>
              <a:ext cx="2026378" cy="2026378"/>
              <a:chOff x="0" y="0"/>
              <a:chExt cx="6350000" cy="6350000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A5C1DB"/>
              </a:solidFill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4" name="TextBox 14"/>
            <p:cNvSpPr txBox="1"/>
            <p:nvPr/>
          </p:nvSpPr>
          <p:spPr>
            <a:xfrm>
              <a:off x="2608358" y="734978"/>
              <a:ext cx="2537915" cy="5051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150"/>
                </a:lnSpc>
              </a:pPr>
              <a:r>
                <a:rPr lang="en-US" sz="2100" spc="21" dirty="0">
                  <a:latin typeface="Glacial Indifference"/>
                </a:rPr>
                <a:t>Title</a:t>
              </a:r>
            </a:p>
          </p:txBody>
        </p:sp>
        <p:pic>
          <p:nvPicPr>
            <p:cNvPr id="15" name="Picture 1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>
              <a:off x="370642" y="672062"/>
              <a:ext cx="1285095" cy="848163"/>
            </a:xfrm>
            <a:prstGeom prst="rect">
              <a:avLst/>
            </a:prstGeom>
          </p:spPr>
        </p:pic>
      </p:grpSp>
      <p:grpSp>
        <p:nvGrpSpPr>
          <p:cNvPr id="16" name="Group 16"/>
          <p:cNvGrpSpPr/>
          <p:nvPr/>
        </p:nvGrpSpPr>
        <p:grpSpPr>
          <a:xfrm>
            <a:off x="731520" y="1133499"/>
            <a:ext cx="3859705" cy="1519784"/>
            <a:chOff x="0" y="0"/>
            <a:chExt cx="5146273" cy="2026378"/>
          </a:xfrm>
        </p:grpSpPr>
        <p:grpSp>
          <p:nvGrpSpPr>
            <p:cNvPr id="17" name="Group 17"/>
            <p:cNvGrpSpPr/>
            <p:nvPr/>
          </p:nvGrpSpPr>
          <p:grpSpPr>
            <a:xfrm>
              <a:off x="0" y="0"/>
              <a:ext cx="2026378" cy="2026378"/>
              <a:chOff x="0" y="0"/>
              <a:chExt cx="6350000" cy="6350000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A5C1DB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" name="TextBox 19"/>
            <p:cNvSpPr txBox="1"/>
            <p:nvPr/>
          </p:nvSpPr>
          <p:spPr>
            <a:xfrm>
              <a:off x="2608358" y="734978"/>
              <a:ext cx="2537915" cy="5051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150"/>
                </a:lnSpc>
              </a:pPr>
              <a:r>
                <a:rPr lang="en-US" sz="2100" spc="21" dirty="0">
                  <a:latin typeface="Glacial Indifference"/>
                </a:rPr>
                <a:t>Title</a:t>
              </a:r>
            </a:p>
          </p:txBody>
        </p:sp>
        <p:pic>
          <p:nvPicPr>
            <p:cNvPr id="20" name="Picture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>
              <a:off x="488040" y="561561"/>
              <a:ext cx="1050298" cy="9032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48640" y="1281272"/>
            <a:ext cx="3578327" cy="4380503"/>
            <a:chOff x="0" y="-47625"/>
            <a:chExt cx="4771103" cy="5840671"/>
          </a:xfrm>
        </p:grpSpPr>
        <p:sp>
          <p:nvSpPr>
            <p:cNvPr id="3" name="TextBox 3"/>
            <p:cNvSpPr txBox="1"/>
            <p:nvPr/>
          </p:nvSpPr>
          <p:spPr>
            <a:xfrm>
              <a:off x="0" y="-47625"/>
              <a:ext cx="4741139" cy="4696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342900" indent="-342900">
                <a:lnSpc>
                  <a:spcPts val="2940"/>
                </a:lnSpc>
                <a:buFont typeface="Arial" panose="020B0604020202020204" pitchFamily="34" charset="0"/>
                <a:buChar char="•"/>
              </a:pPr>
              <a:r>
                <a:rPr lang="en-US" sz="2100" spc="273" dirty="0">
                  <a:latin typeface="Glacial Indifference"/>
                </a:rPr>
                <a:t>SCOPE BULLET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490630"/>
              <a:ext cx="4741139" cy="4274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700"/>
                </a:lnSpc>
              </a:pPr>
              <a:r>
                <a:rPr lang="en-US" sz="1800" spc="18" dirty="0">
                  <a:latin typeface="Glacial Indifference"/>
                </a:rPr>
                <a:t>Elaboration of the scope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2143299"/>
              <a:ext cx="4741139" cy="4667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342900" indent="-342900">
                <a:lnSpc>
                  <a:spcPts val="2940"/>
                </a:lnSpc>
                <a:buFont typeface="Arial" panose="020B0604020202020204" pitchFamily="34" charset="0"/>
                <a:buChar char="•"/>
              </a:pPr>
              <a:r>
                <a:rPr lang="en-US" sz="2100" spc="273" dirty="0">
                  <a:latin typeface="Glacial Indifference"/>
                </a:rPr>
                <a:t>SCOPE BULLET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29964" y="2643598"/>
              <a:ext cx="4741139" cy="4274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700"/>
                </a:lnSpc>
              </a:pPr>
              <a:r>
                <a:rPr lang="en-US" sz="1800" spc="18" dirty="0">
                  <a:latin typeface="Glacial Indifference"/>
                </a:rPr>
                <a:t>Elaboration of the scope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4827322"/>
              <a:ext cx="4741139" cy="4696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342900" indent="-342900">
                <a:lnSpc>
                  <a:spcPts val="2940"/>
                </a:lnSpc>
                <a:buFont typeface="Arial" panose="020B0604020202020204" pitchFamily="34" charset="0"/>
                <a:buChar char="•"/>
              </a:pPr>
              <a:r>
                <a:rPr lang="en-US" sz="2100" spc="273" dirty="0">
                  <a:latin typeface="Glacial Indifference"/>
                </a:rPr>
                <a:t>SCOPE BULLET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5365578"/>
              <a:ext cx="4741139" cy="4274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700"/>
                </a:lnSpc>
              </a:pPr>
              <a:r>
                <a:rPr lang="en-US" sz="1800" spc="18" dirty="0">
                  <a:latin typeface="Glacial Indifference"/>
                </a:rPr>
                <a:t>Elaboration of the scope</a:t>
              </a:r>
            </a:p>
          </p:txBody>
        </p:sp>
      </p:grpSp>
      <p:sp>
        <p:nvSpPr>
          <p:cNvPr id="9" name="AutoShape 9"/>
          <p:cNvSpPr/>
          <p:nvPr/>
        </p:nvSpPr>
        <p:spPr>
          <a:xfrm>
            <a:off x="4104494" y="-4993"/>
            <a:ext cx="5722332" cy="5550795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0" name="AutoShape 10"/>
          <p:cNvSpPr/>
          <p:nvPr/>
        </p:nvSpPr>
        <p:spPr>
          <a:xfrm>
            <a:off x="4104494" y="4571647"/>
            <a:ext cx="5645745" cy="280079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TextBox 12"/>
          <p:cNvSpPr txBox="1"/>
          <p:nvPr/>
        </p:nvSpPr>
        <p:spPr>
          <a:xfrm>
            <a:off x="5240421" y="429706"/>
            <a:ext cx="4140984" cy="641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40"/>
              </a:lnSpc>
            </a:pPr>
            <a:r>
              <a:rPr lang="en-US" sz="4200" spc="126" dirty="0">
                <a:latin typeface="Glacial Indifference Bold"/>
              </a:rPr>
              <a:t>Scope</a:t>
            </a:r>
            <a:r>
              <a:rPr lang="en-US" sz="4200" spc="126" dirty="0">
                <a:solidFill>
                  <a:srgbClr val="628474"/>
                </a:solidFill>
                <a:latin typeface="Glacial Indifference Bold"/>
              </a:rPr>
              <a:t> </a:t>
            </a:r>
            <a:r>
              <a:rPr lang="en-US" sz="4200" spc="126" dirty="0">
                <a:latin typeface="Glacial Indifference Bold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95801" y="1457373"/>
            <a:ext cx="4885604" cy="544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12707" y="3236316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532985" y="1754264"/>
            <a:ext cx="3555854" cy="4380503"/>
            <a:chOff x="0" y="-47625"/>
            <a:chExt cx="4741139" cy="5840671"/>
          </a:xfrm>
        </p:grpSpPr>
        <p:sp>
          <p:nvSpPr>
            <p:cNvPr id="3" name="TextBox 3"/>
            <p:cNvSpPr txBox="1"/>
            <p:nvPr/>
          </p:nvSpPr>
          <p:spPr>
            <a:xfrm>
              <a:off x="0" y="-47625"/>
              <a:ext cx="4741139" cy="4696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342900" indent="-342900">
                <a:lnSpc>
                  <a:spcPts val="2940"/>
                </a:lnSpc>
                <a:buFont typeface="Arial" panose="020B0604020202020204" pitchFamily="34" charset="0"/>
                <a:buChar char="•"/>
              </a:pPr>
              <a:r>
                <a:rPr lang="en-US" sz="2100" spc="273" dirty="0">
                  <a:latin typeface="Glacial Indifference"/>
                </a:rPr>
                <a:t>SCOPE BULLET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490630"/>
              <a:ext cx="4741139" cy="4274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700"/>
                </a:lnSpc>
              </a:pPr>
              <a:r>
                <a:rPr lang="en-US" sz="1800" spc="18" dirty="0">
                  <a:latin typeface="Glacial Indifference"/>
                </a:rPr>
                <a:t>Elaboration of the scope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2143299"/>
              <a:ext cx="4741139" cy="4667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342900" indent="-342900">
                <a:lnSpc>
                  <a:spcPts val="2940"/>
                </a:lnSpc>
                <a:buFont typeface="Arial" panose="020B0604020202020204" pitchFamily="34" charset="0"/>
                <a:buChar char="•"/>
              </a:pPr>
              <a:r>
                <a:rPr lang="en-US" sz="2100" spc="273" dirty="0">
                  <a:latin typeface="Glacial Indifference"/>
                </a:rPr>
                <a:t>SCOPE BULLET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2629048"/>
              <a:ext cx="4741139" cy="4274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700"/>
                </a:lnSpc>
              </a:pPr>
              <a:r>
                <a:rPr lang="en-US" sz="1800" spc="18" dirty="0">
                  <a:latin typeface="Glacial Indifference"/>
                </a:rPr>
                <a:t>Elaboration of the scope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4827322"/>
              <a:ext cx="4741139" cy="4696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342900" indent="-342900">
                <a:lnSpc>
                  <a:spcPts val="2940"/>
                </a:lnSpc>
                <a:buFont typeface="Arial" panose="020B0604020202020204" pitchFamily="34" charset="0"/>
                <a:buChar char="•"/>
              </a:pPr>
              <a:r>
                <a:rPr lang="en-US" sz="2100" spc="273" dirty="0">
                  <a:latin typeface="Glacial Indifference"/>
                </a:rPr>
                <a:t>SCOPE BULLET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5365578"/>
              <a:ext cx="4741139" cy="4274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700"/>
                </a:lnSpc>
              </a:pPr>
              <a:r>
                <a:rPr lang="en-US" sz="1800" spc="18" dirty="0">
                  <a:latin typeface="Glacial Indifference"/>
                </a:rPr>
                <a:t>Elaboration of the scope</a:t>
              </a:r>
            </a:p>
          </p:txBody>
        </p:sp>
      </p:grpSp>
      <p:sp>
        <p:nvSpPr>
          <p:cNvPr id="9" name="AutoShape 9"/>
          <p:cNvSpPr/>
          <p:nvPr/>
        </p:nvSpPr>
        <p:spPr>
          <a:xfrm>
            <a:off x="-38174" y="1764405"/>
            <a:ext cx="5278593" cy="5550795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AutoShape 10"/>
          <p:cNvSpPr/>
          <p:nvPr/>
        </p:nvSpPr>
        <p:spPr>
          <a:xfrm>
            <a:off x="-38173" y="0"/>
            <a:ext cx="5278593" cy="280079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TextBox 12"/>
          <p:cNvSpPr txBox="1"/>
          <p:nvPr/>
        </p:nvSpPr>
        <p:spPr>
          <a:xfrm>
            <a:off x="5240420" y="721995"/>
            <a:ext cx="4140984" cy="641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40"/>
              </a:lnSpc>
            </a:pPr>
            <a:r>
              <a:rPr lang="en-US" sz="4200" spc="126" dirty="0">
                <a:latin typeface="Glacial Indifference Bold"/>
              </a:rPr>
              <a:t>Scope 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5568" y="832526"/>
            <a:ext cx="4395032" cy="57206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48169" y="3105902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196270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>
            <a:off x="0" y="-28693"/>
            <a:ext cx="913520" cy="7359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grpSp>
        <p:nvGrpSpPr>
          <p:cNvPr id="4" name="Group 4"/>
          <p:cNvGrpSpPr/>
          <p:nvPr/>
        </p:nvGrpSpPr>
        <p:grpSpPr>
          <a:xfrm>
            <a:off x="170792" y="533401"/>
            <a:ext cx="2057401" cy="914400"/>
            <a:chOff x="227724" y="-1219199"/>
            <a:chExt cx="2743201" cy="1219200"/>
          </a:xfrm>
        </p:grpSpPr>
        <p:sp>
          <p:nvSpPr>
            <p:cNvPr id="5" name="AutoShape 5"/>
            <p:cNvSpPr/>
            <p:nvPr/>
          </p:nvSpPr>
          <p:spPr>
            <a:xfrm>
              <a:off x="227724" y="-1219199"/>
              <a:ext cx="2743201" cy="1219200"/>
            </a:xfrm>
            <a:prstGeom prst="rect">
              <a:avLst/>
            </a:prstGeom>
            <a:solidFill>
              <a:srgbClr val="A5C1DB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430629" y="-823334"/>
              <a:ext cx="2337388" cy="42746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r>
                <a:rPr lang="en-US" sz="2100" spc="210" dirty="0">
                  <a:solidFill>
                    <a:srgbClr val="F4F8F3"/>
                  </a:solidFill>
                  <a:latin typeface="Glacial Indifference Bold"/>
                </a:rPr>
                <a:t>BEFORE</a:t>
              </a:r>
            </a:p>
          </p:txBody>
        </p:sp>
      </p:grpSp>
      <p:sp>
        <p:nvSpPr>
          <p:cNvPr id="9" name="AutoShape 9"/>
          <p:cNvSpPr/>
          <p:nvPr/>
        </p:nvSpPr>
        <p:spPr>
          <a:xfrm>
            <a:off x="4800600" y="-8008"/>
            <a:ext cx="913520" cy="73232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grpSp>
        <p:nvGrpSpPr>
          <p:cNvPr id="14" name="Group 4"/>
          <p:cNvGrpSpPr/>
          <p:nvPr/>
        </p:nvGrpSpPr>
        <p:grpSpPr>
          <a:xfrm>
            <a:off x="5843313" y="6019800"/>
            <a:ext cx="2691087" cy="938100"/>
            <a:chOff x="227724" y="-1219199"/>
            <a:chExt cx="2743201" cy="1250800"/>
          </a:xfrm>
        </p:grpSpPr>
        <p:sp>
          <p:nvSpPr>
            <p:cNvPr id="15" name="AutoShape 5"/>
            <p:cNvSpPr/>
            <p:nvPr/>
          </p:nvSpPr>
          <p:spPr>
            <a:xfrm>
              <a:off x="227724" y="-1219199"/>
              <a:ext cx="2743201" cy="1219200"/>
            </a:xfrm>
            <a:prstGeom prst="rect">
              <a:avLst/>
            </a:prstGeom>
            <a:solidFill>
              <a:srgbClr val="A5C1D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TextBox 6"/>
            <p:cNvSpPr txBox="1"/>
            <p:nvPr/>
          </p:nvSpPr>
          <p:spPr>
            <a:xfrm>
              <a:off x="430629" y="-823334"/>
              <a:ext cx="2337388" cy="85493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r>
                <a:rPr lang="en-US" sz="2100" spc="210" dirty="0">
                  <a:solidFill>
                    <a:srgbClr val="F4F8F3"/>
                  </a:solidFill>
                  <a:latin typeface="Glacial Indifference Bold"/>
                </a:rPr>
                <a:t>IN PROGRESS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0"/>
            <a:ext cx="9753600" cy="168529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AutoShape 3"/>
          <p:cNvSpPr/>
          <p:nvPr/>
        </p:nvSpPr>
        <p:spPr>
          <a:xfrm>
            <a:off x="685800" y="381000"/>
            <a:ext cx="8656320" cy="6705599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148180"/>
            <a:ext cx="8763000" cy="616701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6356284" y="529010"/>
            <a:ext cx="412682" cy="313638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6477000" y="537116"/>
            <a:ext cx="2423160" cy="6110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168"/>
              </a:lnSpc>
            </a:pPr>
            <a:r>
              <a:rPr lang="en-US" sz="3800" spc="38" dirty="0">
                <a:solidFill>
                  <a:schemeClr val="bg1"/>
                </a:solidFill>
                <a:latin typeface="Glacial Indifference"/>
              </a:rPr>
              <a:t>BEFORE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3272232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16200000">
            <a:off x="-2838597" y="2838598"/>
            <a:ext cx="7362498" cy="168529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850447" y="243624"/>
            <a:ext cx="8656320" cy="6705599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717273" y="1143000"/>
            <a:ext cx="8036327" cy="6219497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20233" y="432285"/>
            <a:ext cx="412682" cy="313638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1432915" y="338722"/>
            <a:ext cx="3574977" cy="6668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168"/>
              </a:lnSpc>
            </a:pPr>
            <a:r>
              <a:rPr lang="en-US" sz="3800" spc="38" dirty="0">
                <a:solidFill>
                  <a:schemeClr val="bg1"/>
                </a:solidFill>
                <a:latin typeface="Glacial Indifference"/>
              </a:rPr>
              <a:t>IN-PROGRESS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82483" y="3219582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1013603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891223"/>
            <a:ext cx="9753600" cy="290224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TextBox 3"/>
          <p:cNvSpPr txBox="1"/>
          <p:nvPr/>
        </p:nvSpPr>
        <p:spPr>
          <a:xfrm>
            <a:off x="461745" y="1505319"/>
            <a:ext cx="8866896" cy="6027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14"/>
              </a:lnSpc>
            </a:pPr>
            <a:r>
              <a:rPr lang="en-US" sz="4400" spc="34" dirty="0">
                <a:solidFill>
                  <a:srgbClr val="F4F8F3"/>
                </a:solidFill>
                <a:latin typeface="Glacial Indifference"/>
              </a:rPr>
              <a:t>CHALLENGES AND OBSTACLES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739560" y="5102102"/>
            <a:ext cx="2854167" cy="911325"/>
            <a:chOff x="0" y="-6341"/>
            <a:chExt cx="3805556" cy="720196"/>
          </a:xfrm>
        </p:grpSpPr>
        <p:sp>
          <p:nvSpPr>
            <p:cNvPr id="6" name="TextBox 6"/>
            <p:cNvSpPr txBox="1"/>
            <p:nvPr/>
          </p:nvSpPr>
          <p:spPr>
            <a:xfrm>
              <a:off x="0" y="-6341"/>
              <a:ext cx="3805556" cy="23709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64"/>
                </a:lnSpc>
              </a:pPr>
              <a:r>
                <a:rPr lang="en-US" sz="1760" b="1" spc="228" dirty="0">
                  <a:latin typeface="Glacial Indifference"/>
                </a:rPr>
                <a:t>STORY TITLE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526164"/>
              <a:ext cx="3216276" cy="18769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33" spc="13" dirty="0">
                  <a:latin typeface="Glacial Indifference"/>
                </a:rPr>
                <a:t>Short description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07088" y="5099625"/>
            <a:ext cx="2412207" cy="881847"/>
            <a:chOff x="0" y="-38100"/>
            <a:chExt cx="3216276" cy="772247"/>
          </a:xfrm>
        </p:grpSpPr>
        <p:sp>
          <p:nvSpPr>
            <p:cNvPr id="9" name="TextBox 9"/>
            <p:cNvSpPr txBox="1"/>
            <p:nvPr/>
          </p:nvSpPr>
          <p:spPr>
            <a:xfrm>
              <a:off x="0" y="-38100"/>
              <a:ext cx="3216276" cy="2627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64"/>
                </a:lnSpc>
              </a:pPr>
              <a:r>
                <a:rPr lang="en-US" sz="1760" b="1" spc="228" dirty="0">
                  <a:latin typeface="Glacial Indifference"/>
                </a:rPr>
                <a:t>STORY TITLE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526164"/>
              <a:ext cx="3216276" cy="2079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33" spc="13" dirty="0">
                  <a:latin typeface="Glacial Indifference"/>
                </a:rPr>
                <a:t>Short description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3675993" y="2342347"/>
            <a:ext cx="2438400" cy="257508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60242" y="3195935"/>
            <a:ext cx="20331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287312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0"/>
            <a:ext cx="9753600" cy="1532899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548640" y="0"/>
            <a:ext cx="3566161" cy="2853408"/>
            <a:chOff x="0" y="0"/>
            <a:chExt cx="2842462" cy="3804543"/>
          </a:xfrm>
        </p:grpSpPr>
        <p:sp>
          <p:nvSpPr>
            <p:cNvPr id="4" name="AutoShape 4"/>
            <p:cNvSpPr/>
            <p:nvPr/>
          </p:nvSpPr>
          <p:spPr>
            <a:xfrm>
              <a:off x="0" y="0"/>
              <a:ext cx="2842462" cy="380454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175222" y="1508694"/>
              <a:ext cx="2667240" cy="81919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5093"/>
                </a:lnSpc>
              </a:pPr>
              <a:r>
                <a:rPr lang="en-US" sz="4244" spc="127" dirty="0">
                  <a:solidFill>
                    <a:srgbClr val="F4F8F3"/>
                  </a:solidFill>
                  <a:latin typeface="Glacial Indifference Bold"/>
                </a:rPr>
                <a:t>Challenges 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845725" y="3243171"/>
            <a:ext cx="2690392" cy="1349832"/>
            <a:chOff x="0" y="-57150"/>
            <a:chExt cx="3587189" cy="1799775"/>
          </a:xfrm>
        </p:grpSpPr>
        <p:sp>
          <p:nvSpPr>
            <p:cNvPr id="7" name="TextBox 7"/>
            <p:cNvSpPr txBox="1"/>
            <p:nvPr/>
          </p:nvSpPr>
          <p:spPr>
            <a:xfrm>
              <a:off x="0" y="-57150"/>
              <a:ext cx="3587189" cy="5623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59"/>
                </a:lnSpc>
              </a:pPr>
              <a:r>
                <a:rPr lang="en-US" sz="2800" spc="312" dirty="0">
                  <a:latin typeface="Glacial Indifference"/>
                </a:rPr>
                <a:t>TITLE 1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921888"/>
              <a:ext cx="3587189" cy="8207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1600" spc="16" dirty="0">
                  <a:latin typeface="Glacial Indifference"/>
                </a:rPr>
                <a:t>Elaboration of the challenges story</a:t>
              </a:r>
            </a:p>
          </p:txBody>
        </p:sp>
      </p:grpSp>
      <p:grpSp>
        <p:nvGrpSpPr>
          <p:cNvPr id="14" name="Group 6"/>
          <p:cNvGrpSpPr/>
          <p:nvPr/>
        </p:nvGrpSpPr>
        <p:grpSpPr>
          <a:xfrm>
            <a:off x="5512676" y="3243171"/>
            <a:ext cx="2690392" cy="1349832"/>
            <a:chOff x="0" y="-57150"/>
            <a:chExt cx="3587189" cy="1799775"/>
          </a:xfrm>
        </p:grpSpPr>
        <p:sp>
          <p:nvSpPr>
            <p:cNvPr id="15" name="TextBox 7"/>
            <p:cNvSpPr txBox="1"/>
            <p:nvPr/>
          </p:nvSpPr>
          <p:spPr>
            <a:xfrm>
              <a:off x="0" y="-57150"/>
              <a:ext cx="3587189" cy="5623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59"/>
                </a:lnSpc>
              </a:pPr>
              <a:r>
                <a:rPr lang="en-US" sz="2800" spc="312" dirty="0">
                  <a:latin typeface="Glacial Indifference"/>
                </a:rPr>
                <a:t>TITLE 2</a:t>
              </a:r>
            </a:p>
          </p:txBody>
        </p:sp>
        <p:sp>
          <p:nvSpPr>
            <p:cNvPr id="16" name="TextBox 8"/>
            <p:cNvSpPr txBox="1"/>
            <p:nvPr/>
          </p:nvSpPr>
          <p:spPr>
            <a:xfrm>
              <a:off x="0" y="921888"/>
              <a:ext cx="3587189" cy="8207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1600" spc="16" dirty="0">
                  <a:latin typeface="Glacial Indifference"/>
                </a:rPr>
                <a:t>Elaboration of the challenges story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040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70396" y="-36420"/>
            <a:ext cx="3834457" cy="742889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548936" y="3581400"/>
            <a:ext cx="3946864" cy="3283988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grpSp>
        <p:nvGrpSpPr>
          <p:cNvPr id="4" name="Group 4"/>
          <p:cNvGrpSpPr/>
          <p:nvPr/>
        </p:nvGrpSpPr>
        <p:grpSpPr>
          <a:xfrm>
            <a:off x="4495800" y="1447800"/>
            <a:ext cx="4709160" cy="3157553"/>
            <a:chOff x="-1620165" y="-9525"/>
            <a:chExt cx="6278879" cy="1548271"/>
          </a:xfrm>
        </p:grpSpPr>
        <p:sp>
          <p:nvSpPr>
            <p:cNvPr id="5" name="TextBox 5"/>
            <p:cNvSpPr txBox="1"/>
            <p:nvPr/>
          </p:nvSpPr>
          <p:spPr>
            <a:xfrm>
              <a:off x="-1620165" y="-9525"/>
              <a:ext cx="6278879" cy="20316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r">
                <a:lnSpc>
                  <a:spcPts val="2879"/>
                </a:lnSpc>
              </a:pPr>
              <a:r>
                <a:rPr lang="en-US" sz="4000" spc="240" dirty="0">
                  <a:latin typeface="Glacial Indifference Bold"/>
                </a:rPr>
                <a:t>TOPIC OUTLINE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-1620165" y="350292"/>
              <a:ext cx="6278879" cy="118845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457200" indent="-457200">
                <a:lnSpc>
                  <a:spcPts val="2700"/>
                </a:lnSpc>
                <a:buFont typeface="Courier New" panose="02070309020205020404" pitchFamily="49" charset="0"/>
                <a:buChar char="o"/>
              </a:pPr>
              <a:r>
                <a:rPr lang="en-US" sz="2800" spc="18" dirty="0">
                  <a:latin typeface="Glacial Indifference"/>
                </a:rPr>
                <a:t>Project Goals and Needs</a:t>
              </a:r>
            </a:p>
            <a:p>
              <a:pPr marL="457200" indent="-457200">
                <a:lnSpc>
                  <a:spcPts val="2700"/>
                </a:lnSpc>
                <a:buFont typeface="Courier New" panose="02070309020205020404" pitchFamily="49" charset="0"/>
                <a:buChar char="o"/>
              </a:pPr>
              <a:endParaRPr lang="en-US" sz="2800" spc="18" dirty="0">
                <a:latin typeface="Glacial Indifference"/>
              </a:endParaRPr>
            </a:p>
            <a:p>
              <a:pPr marL="457200" indent="-457200">
                <a:lnSpc>
                  <a:spcPts val="2700"/>
                </a:lnSpc>
                <a:buFont typeface="Courier New" panose="02070309020205020404" pitchFamily="49" charset="0"/>
                <a:buChar char="o"/>
              </a:pPr>
              <a:r>
                <a:rPr lang="en-US" sz="2800" spc="18" dirty="0">
                  <a:latin typeface="Glacial Indifference"/>
                </a:rPr>
                <a:t>Project Scope</a:t>
              </a:r>
            </a:p>
            <a:p>
              <a:pPr marL="457200" indent="-457200">
                <a:lnSpc>
                  <a:spcPts val="2700"/>
                </a:lnSpc>
                <a:buFont typeface="Courier New" panose="02070309020205020404" pitchFamily="49" charset="0"/>
                <a:buChar char="o"/>
              </a:pPr>
              <a:endParaRPr lang="en-US" sz="2800" spc="18" dirty="0">
                <a:latin typeface="Glacial Indifference"/>
              </a:endParaRPr>
            </a:p>
            <a:p>
              <a:pPr marL="457200" indent="-457200">
                <a:lnSpc>
                  <a:spcPts val="2700"/>
                </a:lnSpc>
                <a:buFont typeface="Courier New" panose="02070309020205020404" pitchFamily="49" charset="0"/>
                <a:buChar char="o"/>
              </a:pPr>
              <a:r>
                <a:rPr lang="en-US" sz="2800" spc="18" dirty="0">
                  <a:latin typeface="Glacial Indifference"/>
                </a:rPr>
                <a:t>Challenges and Obstacles</a:t>
              </a:r>
            </a:p>
            <a:p>
              <a:pPr marL="457200" indent="-457200">
                <a:lnSpc>
                  <a:spcPts val="2700"/>
                </a:lnSpc>
                <a:buFont typeface="Courier New" panose="02070309020205020404" pitchFamily="49" charset="0"/>
                <a:buChar char="o"/>
              </a:pPr>
              <a:endParaRPr lang="en-US" sz="2800" spc="18" dirty="0">
                <a:latin typeface="Glacial Indifference"/>
              </a:endParaRPr>
            </a:p>
            <a:p>
              <a:pPr marL="457200" indent="-457200">
                <a:lnSpc>
                  <a:spcPts val="2700"/>
                </a:lnSpc>
                <a:buFont typeface="Courier New" panose="02070309020205020404" pitchFamily="49" charset="0"/>
                <a:buChar char="o"/>
              </a:pPr>
              <a:r>
                <a:rPr lang="en-US" sz="2800" spc="18" dirty="0">
                  <a:latin typeface="Glacial Indifference"/>
                </a:rPr>
                <a:t>Before and After</a:t>
              </a:r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538997" y="721995"/>
            <a:ext cx="2736754" cy="12856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4200" spc="126" dirty="0">
                <a:solidFill>
                  <a:srgbClr val="F4F8F3"/>
                </a:solidFill>
                <a:latin typeface="Glacial Indifference Bold"/>
              </a:rPr>
              <a:t>What we'll discuss</a:t>
            </a:r>
          </a:p>
        </p:txBody>
      </p:sp>
      <p:sp>
        <p:nvSpPr>
          <p:cNvPr id="9" name="Rectangle 8"/>
          <p:cNvSpPr/>
          <p:nvPr/>
        </p:nvSpPr>
        <p:spPr>
          <a:xfrm>
            <a:off x="869415" y="4761729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5"/>
          <p:cNvSpPr/>
          <p:nvPr/>
        </p:nvSpPr>
        <p:spPr>
          <a:xfrm>
            <a:off x="2628" y="2486029"/>
            <a:ext cx="9753599" cy="233513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81000" y="457201"/>
            <a:ext cx="4136223" cy="6857999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181600" y="23648"/>
            <a:ext cx="4282627" cy="68922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4"/>
          <p:cNvGrpSpPr/>
          <p:nvPr/>
        </p:nvGrpSpPr>
        <p:grpSpPr>
          <a:xfrm>
            <a:off x="6876392" y="6264200"/>
            <a:ext cx="2877208" cy="914400"/>
            <a:chOff x="882834" y="-1005466"/>
            <a:chExt cx="2743201" cy="1219200"/>
          </a:xfrm>
        </p:grpSpPr>
        <p:sp>
          <p:nvSpPr>
            <p:cNvPr id="5" name="AutoShape 5"/>
            <p:cNvSpPr/>
            <p:nvPr/>
          </p:nvSpPr>
          <p:spPr>
            <a:xfrm>
              <a:off x="882834" y="-1005466"/>
              <a:ext cx="2743201" cy="1219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1085741" y="-609601"/>
              <a:ext cx="2337388" cy="42746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r>
                <a:rPr lang="en-US" sz="2100" spc="210" dirty="0">
                  <a:solidFill>
                    <a:srgbClr val="F4F8F3"/>
                  </a:solidFill>
                  <a:latin typeface="Glacial Indifference Bold"/>
                </a:rPr>
                <a:t>CHALLENGE 2</a:t>
              </a:r>
            </a:p>
          </p:txBody>
        </p:sp>
      </p:grpSp>
      <p:sp>
        <p:nvSpPr>
          <p:cNvPr id="17" name="TextBox 6"/>
          <p:cNvSpPr txBox="1"/>
          <p:nvPr/>
        </p:nvSpPr>
        <p:spPr>
          <a:xfrm>
            <a:off x="536009" y="982700"/>
            <a:ext cx="2451571" cy="6412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100" spc="210" dirty="0">
                <a:solidFill>
                  <a:srgbClr val="F4F8F3"/>
                </a:solidFill>
                <a:latin typeface="Glacial Indifference Bold"/>
              </a:rPr>
              <a:t>CHALLENGE 1</a:t>
            </a:r>
          </a:p>
        </p:txBody>
      </p:sp>
      <p:grpSp>
        <p:nvGrpSpPr>
          <p:cNvPr id="18" name="Group 4"/>
          <p:cNvGrpSpPr/>
          <p:nvPr/>
        </p:nvGrpSpPr>
        <p:grpSpPr>
          <a:xfrm>
            <a:off x="2628" y="192979"/>
            <a:ext cx="2877208" cy="938100"/>
            <a:chOff x="227724" y="-1219199"/>
            <a:chExt cx="2743201" cy="1250800"/>
          </a:xfrm>
        </p:grpSpPr>
        <p:sp>
          <p:nvSpPr>
            <p:cNvPr id="19" name="AutoShape 5"/>
            <p:cNvSpPr/>
            <p:nvPr/>
          </p:nvSpPr>
          <p:spPr>
            <a:xfrm>
              <a:off x="227724" y="-1219199"/>
              <a:ext cx="2743201" cy="1219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TextBox 6"/>
            <p:cNvSpPr txBox="1"/>
            <p:nvPr/>
          </p:nvSpPr>
          <p:spPr>
            <a:xfrm>
              <a:off x="430629" y="-823334"/>
              <a:ext cx="2337388" cy="85493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r>
                <a:rPr lang="en-US" sz="2100" spc="210" dirty="0">
                  <a:solidFill>
                    <a:srgbClr val="F4F8F3"/>
                  </a:solidFill>
                  <a:latin typeface="Glacial Indifference Bold"/>
                </a:rPr>
                <a:t>CHALLENGE 1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5760581" y="2886670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2198" y="2886670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1555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3138147" y="-25869"/>
            <a:ext cx="6693574" cy="7353769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AutoShape 3"/>
          <p:cNvSpPr/>
          <p:nvPr/>
        </p:nvSpPr>
        <p:spPr>
          <a:xfrm>
            <a:off x="548640" y="637540"/>
            <a:ext cx="8595360" cy="604012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5029200" y="5988456"/>
            <a:ext cx="4344044" cy="3872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3200" b="1" spc="273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lacial Indifference"/>
              </a:rPr>
              <a:t>Challenge Title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223849" y="3195935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3138147" y="-25869"/>
            <a:ext cx="6693574" cy="7353769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AutoShape 3"/>
          <p:cNvSpPr/>
          <p:nvPr/>
        </p:nvSpPr>
        <p:spPr>
          <a:xfrm>
            <a:off x="1252127" y="-25869"/>
            <a:ext cx="8595360" cy="604012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TextBox 6"/>
          <p:cNvSpPr txBox="1"/>
          <p:nvPr/>
        </p:nvSpPr>
        <p:spPr>
          <a:xfrm>
            <a:off x="533400" y="6398734"/>
            <a:ext cx="5951534" cy="4073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940"/>
              </a:lnSpc>
            </a:pPr>
            <a:r>
              <a:rPr lang="en-US" sz="4400" b="1" spc="273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lacial Indifference"/>
              </a:rPr>
              <a:t>Overcame Title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974489" y="2532526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993396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891223"/>
            <a:ext cx="9753600" cy="290224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TextBox 3"/>
          <p:cNvSpPr txBox="1"/>
          <p:nvPr/>
        </p:nvSpPr>
        <p:spPr>
          <a:xfrm>
            <a:off x="461745" y="1505319"/>
            <a:ext cx="8866896" cy="6027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14"/>
              </a:lnSpc>
            </a:pPr>
            <a:r>
              <a:rPr lang="en-US" sz="4400" spc="34" dirty="0">
                <a:solidFill>
                  <a:srgbClr val="F4F8F3"/>
                </a:solidFill>
                <a:latin typeface="Glacial Indifference"/>
              </a:rPr>
              <a:t>BEFORE AND AFTER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739560" y="5102102"/>
            <a:ext cx="2854167" cy="911325"/>
            <a:chOff x="0" y="-6341"/>
            <a:chExt cx="3805556" cy="720196"/>
          </a:xfrm>
        </p:grpSpPr>
        <p:sp>
          <p:nvSpPr>
            <p:cNvPr id="6" name="TextBox 6"/>
            <p:cNvSpPr txBox="1"/>
            <p:nvPr/>
          </p:nvSpPr>
          <p:spPr>
            <a:xfrm>
              <a:off x="0" y="-6341"/>
              <a:ext cx="3805556" cy="23709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64"/>
                </a:lnSpc>
              </a:pPr>
              <a:r>
                <a:rPr lang="en-US" sz="1760" b="1" spc="228" dirty="0">
                  <a:latin typeface="Glacial Indifference"/>
                </a:rPr>
                <a:t>STORY TITLE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526164"/>
              <a:ext cx="3216276" cy="18769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33" spc="13" dirty="0">
                  <a:latin typeface="Glacial Indifference"/>
                </a:rPr>
                <a:t>Short description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07088" y="5099625"/>
            <a:ext cx="2412207" cy="881847"/>
            <a:chOff x="0" y="-38100"/>
            <a:chExt cx="3216276" cy="772247"/>
          </a:xfrm>
        </p:grpSpPr>
        <p:sp>
          <p:nvSpPr>
            <p:cNvPr id="9" name="TextBox 9"/>
            <p:cNvSpPr txBox="1"/>
            <p:nvPr/>
          </p:nvSpPr>
          <p:spPr>
            <a:xfrm>
              <a:off x="0" y="-38100"/>
              <a:ext cx="3216276" cy="2627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64"/>
                </a:lnSpc>
              </a:pPr>
              <a:r>
                <a:rPr lang="en-US" sz="1760" b="1" spc="228" dirty="0">
                  <a:latin typeface="Glacial Indifference"/>
                </a:rPr>
                <a:t>STORY TITLE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526164"/>
              <a:ext cx="3216276" cy="2079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33" spc="13" dirty="0">
                  <a:latin typeface="Glacial Indifference"/>
                </a:rPr>
                <a:t>Short description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3675993" y="2342347"/>
            <a:ext cx="2438400" cy="257508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60242" y="3195935"/>
            <a:ext cx="20331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4278613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16200000">
            <a:off x="3271350" y="4115649"/>
            <a:ext cx="2019771" cy="4379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 rot="16200000">
            <a:off x="1294079" y="-1375971"/>
            <a:ext cx="1816571" cy="44047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grpSp>
        <p:nvGrpSpPr>
          <p:cNvPr id="4" name="Group 4"/>
          <p:cNvGrpSpPr/>
          <p:nvPr/>
        </p:nvGrpSpPr>
        <p:grpSpPr>
          <a:xfrm>
            <a:off x="6439370" y="778471"/>
            <a:ext cx="3314230" cy="1434211"/>
            <a:chOff x="407979" y="-2460331"/>
            <a:chExt cx="6789221" cy="1235373"/>
          </a:xfrm>
        </p:grpSpPr>
        <p:sp>
          <p:nvSpPr>
            <p:cNvPr id="6" name="TextBox 6"/>
            <p:cNvSpPr txBox="1"/>
            <p:nvPr/>
          </p:nvSpPr>
          <p:spPr>
            <a:xfrm>
              <a:off x="407979" y="-1777263"/>
              <a:ext cx="4979579" cy="55230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r>
                <a:rPr lang="en-US" spc="234" dirty="0">
                  <a:latin typeface="Glacial Indifference"/>
                </a:rPr>
                <a:t>SIMPLE DESCRIPTION</a:t>
              </a:r>
              <a:endParaRPr lang="en-US" sz="1800" spc="234" dirty="0">
                <a:latin typeface="Glacial Indifference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407979" y="-2460331"/>
              <a:ext cx="6789221" cy="62046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5759"/>
                </a:lnSpc>
              </a:pPr>
              <a:r>
                <a:rPr lang="en-US" sz="4800" b="1" spc="144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lacial Indifference Bold"/>
                </a:rPr>
                <a:t>Before</a:t>
              </a:r>
            </a:p>
          </p:txBody>
        </p:sp>
      </p:grpSp>
      <p:sp>
        <p:nvSpPr>
          <p:cNvPr id="9" name="AutoShape 3"/>
          <p:cNvSpPr/>
          <p:nvPr/>
        </p:nvSpPr>
        <p:spPr>
          <a:xfrm>
            <a:off x="533400" y="533399"/>
            <a:ext cx="5276194" cy="63245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18544" y="2994191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21102843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5400000">
            <a:off x="6668349" y="3849849"/>
            <a:ext cx="1791171" cy="4379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AutoShape 3"/>
          <p:cNvSpPr/>
          <p:nvPr/>
        </p:nvSpPr>
        <p:spPr>
          <a:xfrm>
            <a:off x="304800" y="-25379"/>
            <a:ext cx="1816571" cy="44047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grpSp>
        <p:nvGrpSpPr>
          <p:cNvPr id="4" name="Group 4"/>
          <p:cNvGrpSpPr/>
          <p:nvPr/>
        </p:nvGrpSpPr>
        <p:grpSpPr>
          <a:xfrm>
            <a:off x="2286000" y="30449"/>
            <a:ext cx="6705600" cy="743793"/>
            <a:chOff x="-8839374" y="-2780668"/>
            <a:chExt cx="13736465" cy="640674"/>
          </a:xfrm>
        </p:grpSpPr>
        <p:sp>
          <p:nvSpPr>
            <p:cNvPr id="6" name="TextBox 6"/>
            <p:cNvSpPr txBox="1"/>
            <p:nvPr/>
          </p:nvSpPr>
          <p:spPr>
            <a:xfrm>
              <a:off x="-4000392" y="-2598408"/>
              <a:ext cx="8897483" cy="25958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r>
                <a:rPr lang="en-US" spc="234" dirty="0">
                  <a:latin typeface="Glacial Indifference"/>
                </a:rPr>
                <a:t>SIMPLE DESCRIPTION</a:t>
              </a:r>
              <a:endParaRPr lang="en-US" sz="1800" spc="234" dirty="0">
                <a:latin typeface="Glacial Indifference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8839374" y="-2780668"/>
              <a:ext cx="5884400" cy="64067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5759"/>
                </a:lnSpc>
              </a:pPr>
              <a:r>
                <a:rPr lang="en-US" sz="4800" b="1" spc="144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lacial Indifference Bold"/>
                </a:rPr>
                <a:t>Before</a:t>
              </a:r>
            </a:p>
          </p:txBody>
        </p:sp>
      </p:grpSp>
      <p:sp>
        <p:nvSpPr>
          <p:cNvPr id="9" name="AutoShape 3"/>
          <p:cNvSpPr/>
          <p:nvPr/>
        </p:nvSpPr>
        <p:spPr>
          <a:xfrm>
            <a:off x="0" y="646966"/>
            <a:ext cx="8991600" cy="667874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80501" y="3063008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  <p:pic>
        <p:nvPicPr>
          <p:cNvPr id="12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06744" y="190917"/>
            <a:ext cx="412682" cy="313638"/>
          </a:xfrm>
          <a:prstGeom prst="rect">
            <a:avLst/>
          </a:prstGeom>
        </p:spPr>
      </p:pic>
      <p:pic>
        <p:nvPicPr>
          <p:cNvPr id="13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9220200" y="5882695"/>
            <a:ext cx="412682" cy="313638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16200000">
            <a:off x="3912340" y="1411569"/>
            <a:ext cx="2019771" cy="98444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 rot="16200000">
            <a:off x="1294080" y="-1291888"/>
            <a:ext cx="1816571" cy="4404730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grpSp>
        <p:nvGrpSpPr>
          <p:cNvPr id="4" name="Group 4"/>
          <p:cNvGrpSpPr/>
          <p:nvPr/>
        </p:nvGrpSpPr>
        <p:grpSpPr>
          <a:xfrm>
            <a:off x="6629400" y="778471"/>
            <a:ext cx="3124200" cy="1434211"/>
            <a:chOff x="797257" y="-2460331"/>
            <a:chExt cx="6399943" cy="1235373"/>
          </a:xfrm>
        </p:grpSpPr>
        <p:sp>
          <p:nvSpPr>
            <p:cNvPr id="6" name="TextBox 6"/>
            <p:cNvSpPr txBox="1"/>
            <p:nvPr/>
          </p:nvSpPr>
          <p:spPr>
            <a:xfrm>
              <a:off x="797257" y="-1777263"/>
              <a:ext cx="4979579" cy="55230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r>
                <a:rPr lang="en-US" spc="234" dirty="0">
                  <a:latin typeface="Glacial Indifference"/>
                </a:rPr>
                <a:t>SIMPLE DESCRIPTION</a:t>
              </a:r>
              <a:endParaRPr lang="en-US" sz="1800" spc="234" dirty="0">
                <a:latin typeface="Glacial Indifference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797257" y="-2460331"/>
              <a:ext cx="6399943" cy="64067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5759"/>
                </a:lnSpc>
              </a:pPr>
              <a:r>
                <a:rPr lang="en-US" sz="4800" b="1" spc="144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lacial Indifference Bold"/>
                </a:rPr>
                <a:t>After</a:t>
              </a:r>
            </a:p>
          </p:txBody>
        </p:sp>
      </p:grpSp>
      <p:sp>
        <p:nvSpPr>
          <p:cNvPr id="9" name="AutoShape 3"/>
          <p:cNvSpPr/>
          <p:nvPr/>
        </p:nvSpPr>
        <p:spPr>
          <a:xfrm rot="5400000">
            <a:off x="533400" y="543911"/>
            <a:ext cx="5276194" cy="63245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18544" y="2994191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51839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5400000">
            <a:off x="6668349" y="3849849"/>
            <a:ext cx="1791171" cy="4379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304800" y="-25379"/>
            <a:ext cx="1816571" cy="44047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grpSp>
        <p:nvGrpSpPr>
          <p:cNvPr id="4" name="Group 4"/>
          <p:cNvGrpSpPr/>
          <p:nvPr/>
        </p:nvGrpSpPr>
        <p:grpSpPr>
          <a:xfrm>
            <a:off x="2286000" y="30451"/>
            <a:ext cx="6072107" cy="720325"/>
            <a:chOff x="-8839374" y="-2780668"/>
            <a:chExt cx="12438750" cy="620460"/>
          </a:xfrm>
        </p:grpSpPr>
        <p:sp>
          <p:nvSpPr>
            <p:cNvPr id="6" name="TextBox 6"/>
            <p:cNvSpPr txBox="1"/>
            <p:nvPr/>
          </p:nvSpPr>
          <p:spPr>
            <a:xfrm>
              <a:off x="-5298107" y="-2618152"/>
              <a:ext cx="8897483" cy="25958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520"/>
                </a:lnSpc>
              </a:pPr>
              <a:r>
                <a:rPr lang="en-US" spc="234" dirty="0">
                  <a:latin typeface="Glacial Indifference"/>
                </a:rPr>
                <a:t>SIMPLE DESCRIPTION</a:t>
              </a:r>
              <a:endParaRPr lang="en-US" sz="1800" spc="234" dirty="0">
                <a:latin typeface="Glacial Indifference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8839374" y="-2780668"/>
              <a:ext cx="5884400" cy="62046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5759"/>
                </a:lnSpc>
              </a:pPr>
              <a:r>
                <a:rPr lang="en-US" sz="4800" b="1" spc="144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lacial Indifference Bold"/>
                </a:rPr>
                <a:t>After</a:t>
              </a:r>
            </a:p>
          </p:txBody>
        </p:sp>
      </p:grpSp>
      <p:sp>
        <p:nvSpPr>
          <p:cNvPr id="9" name="AutoShape 3"/>
          <p:cNvSpPr/>
          <p:nvPr/>
        </p:nvSpPr>
        <p:spPr>
          <a:xfrm>
            <a:off x="0" y="646966"/>
            <a:ext cx="8991600" cy="667874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80501" y="3063008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  <p:pic>
        <p:nvPicPr>
          <p:cNvPr id="12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06744" y="175151"/>
            <a:ext cx="412682" cy="313638"/>
          </a:xfrm>
          <a:prstGeom prst="rect">
            <a:avLst/>
          </a:prstGeom>
        </p:spPr>
      </p:pic>
      <p:pic>
        <p:nvPicPr>
          <p:cNvPr id="13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9144000" y="6039514"/>
            <a:ext cx="412682" cy="31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73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>
            <a:off x="0" y="3657601"/>
            <a:ext cx="9753600" cy="3657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4800" y="3966212"/>
            <a:ext cx="9144000" cy="337927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/>
          <p:cNvSpPr/>
          <p:nvPr/>
        </p:nvSpPr>
        <p:spPr>
          <a:xfrm>
            <a:off x="0" y="-26475"/>
            <a:ext cx="9753600" cy="3531675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4800" y="-34359"/>
            <a:ext cx="9144000" cy="337927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535503" y="381000"/>
            <a:ext cx="4175759" cy="11028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640"/>
              </a:lnSpc>
            </a:pPr>
            <a:r>
              <a:rPr lang="en-US" sz="7200" spc="215" dirty="0">
                <a:latin typeface="Glacial Indifference Bold"/>
              </a:rPr>
              <a:t>BEFORE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35503" y="4096905"/>
            <a:ext cx="3277669" cy="10972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640"/>
              </a:lnSpc>
            </a:pPr>
            <a:r>
              <a:rPr lang="en-US" sz="7200" spc="215" dirty="0">
                <a:latin typeface="Glacial Indifference Bold"/>
              </a:rPr>
              <a:t>AFTER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52800" y="5194184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23847" y="1774053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16200000">
            <a:off x="7735786" y="-1033693"/>
            <a:ext cx="670560" cy="2737946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sp>
        <p:nvSpPr>
          <p:cNvPr id="31" name="TextBox 31"/>
          <p:cNvSpPr txBox="1"/>
          <p:nvPr/>
        </p:nvSpPr>
        <p:spPr>
          <a:xfrm>
            <a:off x="6910197" y="0"/>
            <a:ext cx="2830265" cy="6796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79"/>
              </a:lnSpc>
            </a:pPr>
            <a:r>
              <a:rPr lang="en-US" sz="4399" spc="131" dirty="0">
                <a:solidFill>
                  <a:srgbClr val="F4F8F3"/>
                </a:solidFill>
                <a:latin typeface="Glacial Indifference Bold"/>
              </a:rPr>
              <a:t>BEFORE</a:t>
            </a:r>
          </a:p>
        </p:txBody>
      </p:sp>
      <p:sp>
        <p:nvSpPr>
          <p:cNvPr id="34" name="Isosceles Triangle 33"/>
          <p:cNvSpPr/>
          <p:nvPr/>
        </p:nvSpPr>
        <p:spPr>
          <a:xfrm rot="5400000">
            <a:off x="1219200" y="-1219200"/>
            <a:ext cx="7315200" cy="9753600"/>
          </a:xfrm>
          <a:prstGeom prst="triangle">
            <a:avLst>
              <a:gd name="adj" fmla="val 100000"/>
            </a:avLst>
          </a:prstGeom>
          <a:solidFill>
            <a:srgbClr val="A5C1DB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AutoShape 4"/>
          <p:cNvSpPr/>
          <p:nvPr/>
        </p:nvSpPr>
        <p:spPr>
          <a:xfrm>
            <a:off x="232781" y="6597968"/>
            <a:ext cx="2228539" cy="72122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7" name="TextBox 5"/>
          <p:cNvSpPr txBox="1"/>
          <p:nvPr/>
        </p:nvSpPr>
        <p:spPr>
          <a:xfrm>
            <a:off x="381000" y="6593977"/>
            <a:ext cx="2080320" cy="6862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786"/>
              </a:lnSpc>
            </a:pPr>
            <a:r>
              <a:rPr lang="en-US" sz="4400" spc="144" dirty="0">
                <a:solidFill>
                  <a:srgbClr val="F4F8F3"/>
                </a:solidFill>
                <a:latin typeface="Glacial Indifference Bold"/>
              </a:rPr>
              <a:t>AFTER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891223"/>
            <a:ext cx="9753600" cy="290224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734305" y="1505319"/>
            <a:ext cx="8284990" cy="602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14"/>
              </a:lnSpc>
            </a:pPr>
            <a:r>
              <a:rPr lang="en-US" sz="4400" spc="34" dirty="0">
                <a:solidFill>
                  <a:srgbClr val="F4F8F3"/>
                </a:solidFill>
                <a:latin typeface="Glacial Indifference"/>
              </a:rPr>
              <a:t>PROJECT GOALS AND NEEDS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739560" y="5102102"/>
            <a:ext cx="2854167" cy="911325"/>
            <a:chOff x="0" y="-6341"/>
            <a:chExt cx="3805556" cy="720196"/>
          </a:xfrm>
        </p:grpSpPr>
        <p:sp>
          <p:nvSpPr>
            <p:cNvPr id="6" name="TextBox 6"/>
            <p:cNvSpPr txBox="1"/>
            <p:nvPr/>
          </p:nvSpPr>
          <p:spPr>
            <a:xfrm>
              <a:off x="0" y="-6341"/>
              <a:ext cx="3805556" cy="23709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64"/>
                </a:lnSpc>
              </a:pPr>
              <a:r>
                <a:rPr lang="en-US" sz="1760" b="1" spc="228" dirty="0">
                  <a:latin typeface="Glacial Indifference"/>
                </a:rPr>
                <a:t>PROJECT BACKGROUND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526164"/>
              <a:ext cx="3216276" cy="18769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33" spc="13" dirty="0">
                  <a:latin typeface="Glacial Indifference"/>
                </a:rPr>
                <a:t>Short description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07088" y="5099625"/>
            <a:ext cx="2412207" cy="881847"/>
            <a:chOff x="0" y="-38100"/>
            <a:chExt cx="3216276" cy="772247"/>
          </a:xfrm>
        </p:grpSpPr>
        <p:sp>
          <p:nvSpPr>
            <p:cNvPr id="9" name="TextBox 9"/>
            <p:cNvSpPr txBox="1"/>
            <p:nvPr/>
          </p:nvSpPr>
          <p:spPr>
            <a:xfrm>
              <a:off x="0" y="-38100"/>
              <a:ext cx="3216276" cy="2627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64"/>
                </a:lnSpc>
              </a:pPr>
              <a:r>
                <a:rPr lang="en-US" sz="1760" b="1" spc="228" dirty="0">
                  <a:latin typeface="Glacial Indifference"/>
                </a:rPr>
                <a:t>CLIENT GOALS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526164"/>
              <a:ext cx="3216276" cy="2079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33" spc="13" dirty="0">
                  <a:latin typeface="Glacial Indifference"/>
                </a:rPr>
                <a:t>Short description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3675993" y="2342347"/>
            <a:ext cx="2438400" cy="257508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60242" y="3195935"/>
            <a:ext cx="20331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490967" y="1"/>
            <a:ext cx="3726274" cy="7315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3886200" y="1"/>
            <a:ext cx="6359945" cy="4246531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AutoShape 2"/>
          <p:cNvSpPr/>
          <p:nvPr/>
        </p:nvSpPr>
        <p:spPr>
          <a:xfrm>
            <a:off x="0" y="1"/>
            <a:ext cx="3726274" cy="7315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139302" y="235369"/>
            <a:ext cx="3447670" cy="7053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20"/>
              </a:lnSpc>
            </a:pPr>
            <a:r>
              <a:rPr lang="en-US" sz="4600" spc="138" dirty="0">
                <a:solidFill>
                  <a:schemeClr val="bg1"/>
                </a:solidFill>
                <a:latin typeface="Glacial Indifference Bold"/>
              </a:rPr>
              <a:t>BEFORE</a:t>
            </a:r>
          </a:p>
        </p:txBody>
      </p:sp>
      <p:sp>
        <p:nvSpPr>
          <p:cNvPr id="8" name="AutoShape 3"/>
          <p:cNvSpPr/>
          <p:nvPr/>
        </p:nvSpPr>
        <p:spPr>
          <a:xfrm>
            <a:off x="0" y="2906110"/>
            <a:ext cx="6324600" cy="4419601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074475"/>
            <a:ext cx="6096000" cy="42407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7080" y="4876800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14800" y="0"/>
            <a:ext cx="6131345" cy="40386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42172" y="923172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  <p:sp>
        <p:nvSpPr>
          <p:cNvPr id="13" name="TextBox 5"/>
          <p:cNvSpPr txBox="1"/>
          <p:nvPr/>
        </p:nvSpPr>
        <p:spPr>
          <a:xfrm>
            <a:off x="6630269" y="4524139"/>
            <a:ext cx="3447670" cy="7053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20"/>
              </a:lnSpc>
            </a:pPr>
            <a:r>
              <a:rPr lang="en-US" sz="4600" spc="138" dirty="0">
                <a:solidFill>
                  <a:schemeClr val="bg1"/>
                </a:solidFill>
                <a:latin typeface="Glacial Indifference Bold"/>
              </a:rPr>
              <a:t>AFTER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3726274" y="1"/>
            <a:ext cx="6490967" cy="7315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6781800" y="1"/>
            <a:ext cx="3464345" cy="3273971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AutoShape 2"/>
          <p:cNvSpPr/>
          <p:nvPr/>
        </p:nvSpPr>
        <p:spPr>
          <a:xfrm>
            <a:off x="0" y="1"/>
            <a:ext cx="3726274" cy="7315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AutoShape 3"/>
          <p:cNvSpPr/>
          <p:nvPr/>
        </p:nvSpPr>
        <p:spPr>
          <a:xfrm>
            <a:off x="0" y="3273972"/>
            <a:ext cx="3505200" cy="4051739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5896" y="5807"/>
            <a:ext cx="6096000" cy="42407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34157" y="1346467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57297" y="3273972"/>
            <a:ext cx="6131345" cy="40386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18804" y="4838176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  <p:grpSp>
        <p:nvGrpSpPr>
          <p:cNvPr id="14" name="Group 17"/>
          <p:cNvGrpSpPr/>
          <p:nvPr/>
        </p:nvGrpSpPr>
        <p:grpSpPr>
          <a:xfrm>
            <a:off x="7717869" y="307450"/>
            <a:ext cx="1513001" cy="1519784"/>
            <a:chOff x="15806769" y="-1759748"/>
            <a:chExt cx="6321663" cy="6350000"/>
          </a:xfrm>
        </p:grpSpPr>
        <p:sp>
          <p:nvSpPr>
            <p:cNvPr id="15" name="Freeform 18"/>
            <p:cNvSpPr/>
            <p:nvPr/>
          </p:nvSpPr>
          <p:spPr>
            <a:xfrm>
              <a:off x="15806769" y="-1759748"/>
              <a:ext cx="6321663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" name="TextBox 19"/>
          <p:cNvSpPr txBox="1"/>
          <p:nvPr/>
        </p:nvSpPr>
        <p:spPr>
          <a:xfrm>
            <a:off x="7797073" y="883687"/>
            <a:ext cx="1433797" cy="3777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150"/>
              </a:lnSpc>
            </a:pPr>
            <a:r>
              <a:rPr lang="en-US" sz="2500" b="1" spc="21" dirty="0">
                <a:solidFill>
                  <a:schemeClr val="bg1"/>
                </a:solidFill>
                <a:latin typeface="Glacial Indifference"/>
              </a:rPr>
              <a:t>BEFORE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877656" y="4354715"/>
            <a:ext cx="1513001" cy="1519784"/>
            <a:chOff x="15806769" y="-1759748"/>
            <a:chExt cx="6321663" cy="6350000"/>
          </a:xfrm>
        </p:grpSpPr>
        <p:sp>
          <p:nvSpPr>
            <p:cNvPr id="18" name="Freeform 18"/>
            <p:cNvSpPr/>
            <p:nvPr/>
          </p:nvSpPr>
          <p:spPr>
            <a:xfrm>
              <a:off x="15806769" y="-1759748"/>
              <a:ext cx="6321663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956860" y="4930952"/>
            <a:ext cx="1433797" cy="3777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150"/>
              </a:lnSpc>
            </a:pPr>
            <a:r>
              <a:rPr lang="en-US" sz="2500" b="1" spc="21" dirty="0">
                <a:solidFill>
                  <a:schemeClr val="bg1"/>
                </a:solidFill>
                <a:latin typeface="Glacial Indifference"/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53605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-3293"/>
            <a:ext cx="913520" cy="73217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152400" y="517200"/>
            <a:ext cx="3200400" cy="2207717"/>
            <a:chOff x="685473" y="-2659332"/>
            <a:chExt cx="4805505" cy="2943623"/>
          </a:xfrm>
        </p:grpSpPr>
        <p:sp>
          <p:nvSpPr>
            <p:cNvPr id="4" name="AutoShape 4"/>
            <p:cNvSpPr/>
            <p:nvPr/>
          </p:nvSpPr>
          <p:spPr>
            <a:xfrm>
              <a:off x="685473" y="-2659332"/>
              <a:ext cx="4805505" cy="2943623"/>
            </a:xfrm>
            <a:prstGeom prst="rect">
              <a:avLst/>
            </a:prstGeom>
            <a:solidFill>
              <a:srgbClr val="A5C1DB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985816" y="-2288925"/>
              <a:ext cx="4505161" cy="194925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5712"/>
                </a:lnSpc>
              </a:pPr>
              <a:r>
                <a:rPr lang="en-US" sz="4200" spc="42" dirty="0">
                  <a:solidFill>
                    <a:srgbClr val="F4F8F3"/>
                  </a:solidFill>
                  <a:latin typeface="Glacial Indifference"/>
                </a:rPr>
                <a:t>Project Background</a:t>
              </a:r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4419600" y="770541"/>
            <a:ext cx="5029200" cy="2849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400"/>
              </a:lnSpc>
            </a:pPr>
            <a:r>
              <a:rPr lang="en-US" sz="1600" spc="16" dirty="0">
                <a:latin typeface="Glacial Indifference"/>
              </a:rPr>
              <a:t>Elaborate on project background</a:t>
            </a:r>
          </a:p>
        </p:txBody>
      </p:sp>
      <p:sp>
        <p:nvSpPr>
          <p:cNvPr id="9" name="AutoShape 9"/>
          <p:cNvSpPr/>
          <p:nvPr/>
        </p:nvSpPr>
        <p:spPr>
          <a:xfrm>
            <a:off x="3940087" y="842066"/>
            <a:ext cx="140786" cy="139080"/>
          </a:xfrm>
          <a:prstGeom prst="rect">
            <a:avLst/>
          </a:prstGeom>
          <a:solidFill>
            <a:srgbClr val="C1DBDA"/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-3293"/>
            <a:ext cx="913520" cy="73217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152400" y="559243"/>
            <a:ext cx="3200400" cy="1117157"/>
            <a:chOff x="685473" y="-2659332"/>
            <a:chExt cx="4805505" cy="2943623"/>
          </a:xfrm>
        </p:grpSpPr>
        <p:sp>
          <p:nvSpPr>
            <p:cNvPr id="4" name="AutoShape 4"/>
            <p:cNvSpPr/>
            <p:nvPr/>
          </p:nvSpPr>
          <p:spPr>
            <a:xfrm>
              <a:off x="685473" y="-2659332"/>
              <a:ext cx="4805505" cy="2943623"/>
            </a:xfrm>
            <a:prstGeom prst="rect">
              <a:avLst/>
            </a:prstGeom>
            <a:solidFill>
              <a:srgbClr val="A5C1D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985816" y="-2288925"/>
              <a:ext cx="4505161" cy="97462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5712"/>
                </a:lnSpc>
              </a:pPr>
              <a:r>
                <a:rPr lang="en-US" sz="2800" spc="42" dirty="0">
                  <a:solidFill>
                    <a:srgbClr val="F4F8F3"/>
                  </a:solidFill>
                  <a:latin typeface="Glacial Indifference"/>
                </a:rPr>
                <a:t>Our Background</a:t>
              </a:r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4435593" y="959709"/>
            <a:ext cx="4705222" cy="59744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79"/>
              </a:lnSpc>
            </a:pPr>
            <a:endParaRPr lang="en-US" sz="2400" spc="240" dirty="0">
              <a:solidFill>
                <a:srgbClr val="628474"/>
              </a:solidFill>
              <a:latin typeface="Glacial Indifference Bold"/>
            </a:endParaRPr>
          </a:p>
        </p:txBody>
      </p:sp>
      <p:sp>
        <p:nvSpPr>
          <p:cNvPr id="9" name="AutoShape 9"/>
          <p:cNvSpPr/>
          <p:nvPr/>
        </p:nvSpPr>
        <p:spPr>
          <a:xfrm>
            <a:off x="3940087" y="842066"/>
            <a:ext cx="140786" cy="139080"/>
          </a:xfrm>
          <a:prstGeom prst="rect">
            <a:avLst/>
          </a:prstGeom>
          <a:solidFill>
            <a:srgbClr val="C1DBDA"/>
          </a:solidFill>
        </p:spPr>
        <p:txBody>
          <a:bodyPr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594F7B-EB72-4C22-9D4E-4D348A235240}"/>
              </a:ext>
            </a:extLst>
          </p:cNvPr>
          <p:cNvSpPr txBox="1"/>
          <p:nvPr/>
        </p:nvSpPr>
        <p:spPr>
          <a:xfrm>
            <a:off x="4264015" y="74654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spc="16" dirty="0">
                <a:latin typeface="Glacial Indifference"/>
              </a:rPr>
              <a:t>Elaborate on project background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67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0"/>
            <a:ext cx="8839200" cy="731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152400" y="4572001"/>
            <a:ext cx="4638100" cy="2209800"/>
            <a:chOff x="0" y="0"/>
            <a:chExt cx="6184134" cy="3125583"/>
          </a:xfrm>
        </p:grpSpPr>
        <p:sp>
          <p:nvSpPr>
            <p:cNvPr id="4" name="AutoShape 4"/>
            <p:cNvSpPr/>
            <p:nvPr/>
          </p:nvSpPr>
          <p:spPr>
            <a:xfrm>
              <a:off x="0" y="0"/>
              <a:ext cx="6184134" cy="3125583"/>
            </a:xfrm>
            <a:prstGeom prst="rect">
              <a:avLst/>
            </a:prstGeom>
            <a:solidFill>
              <a:srgbClr val="A5C1D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812800" y="538892"/>
              <a:ext cx="5179479" cy="236816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150"/>
                </a:lnSpc>
              </a:pPr>
              <a:r>
                <a:rPr lang="en-US" sz="4000" spc="21" dirty="0">
                  <a:solidFill>
                    <a:srgbClr val="F4F8F3"/>
                  </a:solidFill>
                  <a:latin typeface="Glacial Indifference"/>
                </a:rPr>
                <a:t>Layout/Drawings Title for Background (e.g. “1</a:t>
              </a:r>
              <a:r>
                <a:rPr lang="en-US" sz="4000" spc="21" baseline="30000" dirty="0">
                  <a:solidFill>
                    <a:srgbClr val="F4F8F3"/>
                  </a:solidFill>
                  <a:latin typeface="Glacial Indifference"/>
                </a:rPr>
                <a:t>st</a:t>
              </a:r>
              <a:r>
                <a:rPr lang="en-US" sz="4000" spc="21" dirty="0">
                  <a:solidFill>
                    <a:srgbClr val="F4F8F3"/>
                  </a:solidFill>
                  <a:latin typeface="Glacial Indifference"/>
                </a:rPr>
                <a:t> Floor Plan”)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3429000" y="2209800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C1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-20423"/>
            <a:ext cx="9753600" cy="384559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AutoShape 3"/>
          <p:cNvSpPr/>
          <p:nvPr/>
        </p:nvSpPr>
        <p:spPr>
          <a:xfrm>
            <a:off x="548640" y="2168162"/>
            <a:ext cx="4023360" cy="43697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548640" y="655320"/>
            <a:ext cx="8284990" cy="690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712"/>
              </a:lnSpc>
            </a:pPr>
            <a:r>
              <a:rPr lang="en-US" sz="4200" spc="42" dirty="0">
                <a:latin typeface="Glacial Indifference"/>
              </a:rPr>
              <a:t>Client Goals</a:t>
            </a:r>
          </a:p>
        </p:txBody>
      </p:sp>
      <p:sp>
        <p:nvSpPr>
          <p:cNvPr id="6" name="AutoShape 6"/>
          <p:cNvSpPr/>
          <p:nvPr/>
        </p:nvSpPr>
        <p:spPr>
          <a:xfrm>
            <a:off x="5134550" y="2173855"/>
            <a:ext cx="4093778" cy="43951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grpSp>
        <p:nvGrpSpPr>
          <p:cNvPr id="8" name="Group 8"/>
          <p:cNvGrpSpPr/>
          <p:nvPr/>
        </p:nvGrpSpPr>
        <p:grpSpPr>
          <a:xfrm>
            <a:off x="746438" y="2562261"/>
            <a:ext cx="3444562" cy="1211266"/>
            <a:chOff x="-35339" y="-47625"/>
            <a:chExt cx="2200696" cy="1615021"/>
          </a:xfrm>
        </p:grpSpPr>
        <p:sp>
          <p:nvSpPr>
            <p:cNvPr id="9" name="TextBox 9"/>
            <p:cNvSpPr txBox="1"/>
            <p:nvPr/>
          </p:nvSpPr>
          <p:spPr>
            <a:xfrm>
              <a:off x="0" y="-47625"/>
              <a:ext cx="2165357" cy="49586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</a:pPr>
              <a:r>
                <a:rPr lang="en-US" sz="2800" spc="273" dirty="0">
                  <a:latin typeface="Glacial Indifference"/>
                </a:rPr>
                <a:t>Client Goals 1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-35339" y="1187463"/>
              <a:ext cx="2165357" cy="3799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1600" spc="16" dirty="0">
                  <a:latin typeface="Glacial Indifference"/>
                </a:rPr>
                <a:t>Give specific, measurable, accurate goal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5410201" y="2562261"/>
            <a:ext cx="3581398" cy="1519042"/>
            <a:chOff x="154751" y="-47625"/>
            <a:chExt cx="2010606" cy="2025389"/>
          </a:xfrm>
        </p:grpSpPr>
        <p:sp>
          <p:nvSpPr>
            <p:cNvPr id="15" name="TextBox 15"/>
            <p:cNvSpPr txBox="1"/>
            <p:nvPr/>
          </p:nvSpPr>
          <p:spPr>
            <a:xfrm>
              <a:off x="154751" y="-47625"/>
              <a:ext cx="2010606" cy="49586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</a:pPr>
              <a:r>
                <a:rPr lang="en-US" sz="2800" spc="273" dirty="0">
                  <a:latin typeface="Glacial Indifference"/>
                </a:rPr>
                <a:t>Client Goals 2</a:t>
              </a: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154751" y="1187463"/>
              <a:ext cx="2010606" cy="79030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1600" spc="16" dirty="0">
                  <a:latin typeface="Glacial Indifference"/>
                </a:rPr>
                <a:t>Give specific, measurable, accurate goal</a:t>
              </a:r>
            </a:p>
            <a:p>
              <a:pPr>
                <a:lnSpc>
                  <a:spcPts val="2400"/>
                </a:lnSpc>
              </a:pPr>
              <a:r>
                <a:rPr lang="en-US" sz="1600" spc="16" dirty="0">
                  <a:solidFill>
                    <a:srgbClr val="628474"/>
                  </a:solidFill>
                  <a:latin typeface="Glacial Indifference"/>
                </a:rPr>
                <a:t>.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-20423"/>
            <a:ext cx="9753600" cy="3845593"/>
          </a:xfrm>
          <a:prstGeom prst="rect">
            <a:avLst/>
          </a:prstGeom>
          <a:solidFill>
            <a:srgbClr val="A5C1DB"/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548640" y="2168162"/>
            <a:ext cx="2072622" cy="4369798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548640" y="655320"/>
            <a:ext cx="8284990" cy="690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712"/>
              </a:lnSpc>
            </a:pPr>
            <a:r>
              <a:rPr lang="en-US" sz="4200" spc="42" dirty="0">
                <a:latin typeface="Glacial Indifference"/>
              </a:rPr>
              <a:t>Client Goals</a:t>
            </a:r>
          </a:p>
        </p:txBody>
      </p:sp>
      <p:sp>
        <p:nvSpPr>
          <p:cNvPr id="5" name="AutoShape 5"/>
          <p:cNvSpPr/>
          <p:nvPr/>
        </p:nvSpPr>
        <p:spPr>
          <a:xfrm>
            <a:off x="2729444" y="2168162"/>
            <a:ext cx="2072622" cy="4369798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AutoShape 6"/>
          <p:cNvSpPr/>
          <p:nvPr/>
        </p:nvSpPr>
        <p:spPr>
          <a:xfrm>
            <a:off x="4910249" y="2155462"/>
            <a:ext cx="2072622" cy="4395198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AutoShape 7"/>
          <p:cNvSpPr/>
          <p:nvPr/>
        </p:nvSpPr>
        <p:spPr>
          <a:xfrm>
            <a:off x="7091053" y="2155462"/>
            <a:ext cx="2072622" cy="4395198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grpSp>
        <p:nvGrpSpPr>
          <p:cNvPr id="8" name="Group 8"/>
          <p:cNvGrpSpPr/>
          <p:nvPr/>
        </p:nvGrpSpPr>
        <p:grpSpPr>
          <a:xfrm>
            <a:off x="746438" y="2562261"/>
            <a:ext cx="1650522" cy="1849646"/>
            <a:chOff x="-35339" y="-47625"/>
            <a:chExt cx="2200696" cy="2466194"/>
          </a:xfrm>
        </p:grpSpPr>
        <p:sp>
          <p:nvSpPr>
            <p:cNvPr id="9" name="TextBox 9"/>
            <p:cNvSpPr txBox="1"/>
            <p:nvPr/>
          </p:nvSpPr>
          <p:spPr>
            <a:xfrm>
              <a:off x="0" y="-47625"/>
              <a:ext cx="2165357" cy="9760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</a:pPr>
              <a:r>
                <a:rPr lang="en-US" sz="2400" spc="273" dirty="0">
                  <a:latin typeface="Glacial Indifference"/>
                </a:rPr>
                <a:t>Client Goals 1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-35339" y="1187462"/>
              <a:ext cx="2165357" cy="123110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1600" spc="16" dirty="0">
                  <a:latin typeface="Glacial Indifference"/>
                </a:rPr>
                <a:t>Give specific, measurable, accurate goal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2953746" y="2562261"/>
            <a:ext cx="1624018" cy="2127158"/>
            <a:chOff x="0" y="-47625"/>
            <a:chExt cx="2165357" cy="2836211"/>
          </a:xfrm>
        </p:grpSpPr>
        <p:sp>
          <p:nvSpPr>
            <p:cNvPr id="12" name="TextBox 12"/>
            <p:cNvSpPr txBox="1"/>
            <p:nvPr/>
          </p:nvSpPr>
          <p:spPr>
            <a:xfrm>
              <a:off x="0" y="-47625"/>
              <a:ext cx="2165357" cy="9760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</a:pPr>
              <a:r>
                <a:rPr lang="en-US" sz="2400" spc="273" dirty="0">
                  <a:latin typeface="Glacial Indifference"/>
                </a:rPr>
                <a:t>Client Goals 2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1187463"/>
              <a:ext cx="2165357" cy="16011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1600" spc="16" dirty="0">
                  <a:latin typeface="Glacial Indifference"/>
                </a:rPr>
                <a:t>Give specific, measurable, accurate goal</a:t>
              </a:r>
            </a:p>
            <a:p>
              <a:pPr>
                <a:lnSpc>
                  <a:spcPts val="2400"/>
                </a:lnSpc>
              </a:pPr>
              <a:r>
                <a:rPr lang="en-US" sz="1600" spc="16" dirty="0">
                  <a:solidFill>
                    <a:srgbClr val="628474"/>
                  </a:solidFill>
                  <a:latin typeface="Glacial Indifference"/>
                </a:rPr>
                <a:t>.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5134551" y="2562261"/>
            <a:ext cx="1624018" cy="2127158"/>
            <a:chOff x="0" y="-47625"/>
            <a:chExt cx="2165357" cy="2836210"/>
          </a:xfrm>
        </p:grpSpPr>
        <p:sp>
          <p:nvSpPr>
            <p:cNvPr id="15" name="TextBox 15"/>
            <p:cNvSpPr txBox="1"/>
            <p:nvPr/>
          </p:nvSpPr>
          <p:spPr>
            <a:xfrm>
              <a:off x="0" y="-47625"/>
              <a:ext cx="2165357" cy="9760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</a:pPr>
              <a:r>
                <a:rPr lang="en-US" sz="2400" spc="273" dirty="0">
                  <a:latin typeface="Glacial Indifference"/>
                </a:rPr>
                <a:t>Client Goals 3</a:t>
              </a: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1187463"/>
              <a:ext cx="2165357" cy="16011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1600" spc="16" dirty="0">
                  <a:latin typeface="Glacial Indifference"/>
                </a:rPr>
                <a:t>Give specific, measurable, accurate goal</a:t>
              </a:r>
            </a:p>
            <a:p>
              <a:pPr>
                <a:lnSpc>
                  <a:spcPts val="2400"/>
                </a:lnSpc>
              </a:pPr>
              <a:r>
                <a:rPr lang="en-US" sz="1600" spc="16" dirty="0">
                  <a:solidFill>
                    <a:srgbClr val="628474"/>
                  </a:solidFill>
                  <a:latin typeface="Glacial Indifference"/>
                </a:rPr>
                <a:t>.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7315355" y="2562261"/>
            <a:ext cx="1624018" cy="2127158"/>
            <a:chOff x="0" y="-47625"/>
            <a:chExt cx="2165357" cy="2836210"/>
          </a:xfrm>
        </p:grpSpPr>
        <p:sp>
          <p:nvSpPr>
            <p:cNvPr id="18" name="TextBox 18"/>
            <p:cNvSpPr txBox="1"/>
            <p:nvPr/>
          </p:nvSpPr>
          <p:spPr>
            <a:xfrm>
              <a:off x="0" y="-47625"/>
              <a:ext cx="2165357" cy="9760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</a:pPr>
              <a:r>
                <a:rPr lang="en-US" sz="2400" spc="273" dirty="0">
                  <a:latin typeface="Glacial Indifference"/>
                </a:rPr>
                <a:t>Client Goals 4</a:t>
              </a: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1187463"/>
              <a:ext cx="2165357" cy="16011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1600" spc="16" dirty="0">
                  <a:latin typeface="Glacial Indifference"/>
                </a:rPr>
                <a:t>Give specific, measurable, accurate goal</a:t>
              </a:r>
            </a:p>
            <a:p>
              <a:pPr>
                <a:lnSpc>
                  <a:spcPts val="2400"/>
                </a:lnSpc>
              </a:pPr>
              <a:r>
                <a:rPr lang="en-US" sz="1600" spc="16" dirty="0">
                  <a:solidFill>
                    <a:srgbClr val="628474"/>
                  </a:solidFill>
                  <a:latin typeface="Glacial Indifference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0272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66" y="0"/>
            <a:ext cx="8839200" cy="731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5081953" y="4572001"/>
            <a:ext cx="4346647" cy="2209800"/>
            <a:chOff x="814921" y="0"/>
            <a:chExt cx="11553347" cy="3125583"/>
          </a:xfrm>
        </p:grpSpPr>
        <p:sp>
          <p:nvSpPr>
            <p:cNvPr id="4" name="AutoShape 4"/>
            <p:cNvSpPr/>
            <p:nvPr/>
          </p:nvSpPr>
          <p:spPr>
            <a:xfrm>
              <a:off x="814921" y="0"/>
              <a:ext cx="11553347" cy="3125583"/>
            </a:xfrm>
            <a:prstGeom prst="rect">
              <a:avLst/>
            </a:prstGeom>
            <a:solidFill>
              <a:srgbClr val="A5C1DB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1282321" y="972335"/>
              <a:ext cx="10532019" cy="178773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150"/>
                </a:lnSpc>
              </a:pPr>
              <a:r>
                <a:rPr lang="en-US" sz="4000" spc="21" dirty="0">
                  <a:solidFill>
                    <a:srgbClr val="F4F8F3"/>
                  </a:solidFill>
                  <a:latin typeface="Glacial Indifference"/>
                </a:rPr>
                <a:t>Layout/Drawing Title for Client Goals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2971800" y="2252889"/>
            <a:ext cx="33059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1941989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17783</TotalTime>
  <Words>328</Words>
  <Application>Microsoft Office PowerPoint</Application>
  <PresentationFormat>Custom</PresentationFormat>
  <Paragraphs>133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Tw Cen MT Condensed</vt:lpstr>
      <vt:lpstr>Glacial Indifference Bold</vt:lpstr>
      <vt:lpstr>Courier New</vt:lpstr>
      <vt:lpstr>Glacial Indifference</vt:lpstr>
      <vt:lpstr>Arial</vt:lpstr>
      <vt:lpstr>Wingdings 3</vt:lpstr>
      <vt:lpstr>Tw Cen MT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Bluegreen Portfolio Creative Presentation</dc:title>
  <dc:creator>Pia</dc:creator>
  <cp:lastModifiedBy>Laurie Weber</cp:lastModifiedBy>
  <cp:revision>27</cp:revision>
  <dcterms:created xsi:type="dcterms:W3CDTF">2006-08-16T00:00:00Z</dcterms:created>
  <dcterms:modified xsi:type="dcterms:W3CDTF">2024-08-29T19:27:38Z</dcterms:modified>
  <dc:identifier>DAEmeadtLmo</dc:identifier>
</cp:coreProperties>
</file>